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2A3C1-DD8B-40CE-991A-FC1BA0CA8144}"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499495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A3C1-DD8B-40CE-991A-FC1BA0CA8144}"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310279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A3C1-DD8B-40CE-991A-FC1BA0CA8144}"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825891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A3C1-DD8B-40CE-991A-FC1BA0CA8144}"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125282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2A3C1-DD8B-40CE-991A-FC1BA0CA8144}"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122780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2A3C1-DD8B-40CE-991A-FC1BA0CA8144}"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177525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2A3C1-DD8B-40CE-991A-FC1BA0CA8144}" type="datetimeFigureOut">
              <a:rPr lang="en-US" smtClean="0"/>
              <a:t>10/12/2017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1546429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2A3C1-DD8B-40CE-991A-FC1BA0CA8144}" type="datetimeFigureOut">
              <a:rPr lang="en-US" smtClean="0"/>
              <a:t>10/12/2017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2617443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2A3C1-DD8B-40CE-991A-FC1BA0CA8144}" type="datetimeFigureOut">
              <a:rPr lang="en-US" smtClean="0"/>
              <a:t>10/12/2017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101852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A3C1-DD8B-40CE-991A-FC1BA0CA8144}"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481000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A3C1-DD8B-40CE-991A-FC1BA0CA8144}"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9DE9F-28C3-4DE0-AA43-53ABE166596A}" type="slidenum">
              <a:rPr lang="en-US" smtClean="0"/>
              <a:t>‹#›</a:t>
            </a:fld>
            <a:endParaRPr lang="en-US"/>
          </a:p>
        </p:txBody>
      </p:sp>
    </p:spTree>
    <p:extLst>
      <p:ext uri="{BB962C8B-B14F-4D97-AF65-F5344CB8AC3E}">
        <p14:creationId xmlns:p14="http://schemas.microsoft.com/office/powerpoint/2010/main" val="1866024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2A3C1-DD8B-40CE-991A-FC1BA0CA8144}" type="datetimeFigureOut">
              <a:rPr lang="en-US" smtClean="0"/>
              <a:t>10/12/2017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9DE9F-28C3-4DE0-AA43-53ABE166596A}" type="slidenum">
              <a:rPr lang="en-US" smtClean="0"/>
              <a:t>‹#›</a:t>
            </a:fld>
            <a:endParaRPr lang="en-US"/>
          </a:p>
        </p:txBody>
      </p:sp>
    </p:spTree>
    <p:extLst>
      <p:ext uri="{BB962C8B-B14F-4D97-AF65-F5344CB8AC3E}">
        <p14:creationId xmlns:p14="http://schemas.microsoft.com/office/powerpoint/2010/main" val="3081061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Friday, October 13, 2017</a:t>
            </a:r>
            <a:endParaRPr lang="en-US" dirty="0"/>
          </a:p>
        </p:txBody>
      </p:sp>
      <p:sp>
        <p:nvSpPr>
          <p:cNvPr id="3" name="Subtitle 2"/>
          <p:cNvSpPr>
            <a:spLocks noGrp="1"/>
          </p:cNvSpPr>
          <p:nvPr>
            <p:ph type="subTitle" idx="1"/>
          </p:nvPr>
        </p:nvSpPr>
        <p:spPr/>
        <p:txBody>
          <a:bodyPr/>
          <a:lstStyle/>
          <a:p>
            <a:r>
              <a:rPr lang="en-US" dirty="0" smtClean="0"/>
              <a:t>Please get your vocabulary out.  </a:t>
            </a:r>
          </a:p>
          <a:p>
            <a:r>
              <a:rPr lang="en-US" dirty="0" smtClean="0"/>
              <a:t>We will be reviewing your terms momentarily.</a:t>
            </a:r>
          </a:p>
          <a:p>
            <a:endParaRPr lang="en-US" dirty="0"/>
          </a:p>
        </p:txBody>
      </p:sp>
    </p:spTree>
    <p:extLst>
      <p:ext uri="{BB962C8B-B14F-4D97-AF65-F5344CB8AC3E}">
        <p14:creationId xmlns:p14="http://schemas.microsoft.com/office/powerpoint/2010/main" val="400518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1" y="0"/>
            <a:ext cx="8538692" cy="6858000"/>
          </a:xfrm>
          <a:prstGeom prst="rect">
            <a:avLst/>
          </a:prstGeom>
        </p:spPr>
      </p:pic>
      <p:sp>
        <p:nvSpPr>
          <p:cNvPr id="6" name="TextBox 5"/>
          <p:cNvSpPr txBox="1"/>
          <p:nvPr/>
        </p:nvSpPr>
        <p:spPr>
          <a:xfrm>
            <a:off x="8834907" y="58846"/>
            <a:ext cx="2884867" cy="6740307"/>
          </a:xfrm>
          <a:prstGeom prst="rect">
            <a:avLst/>
          </a:prstGeom>
          <a:noFill/>
        </p:spPr>
        <p:txBody>
          <a:bodyPr wrap="square" rtlCol="0">
            <a:spAutoFit/>
          </a:bodyPr>
          <a:lstStyle/>
          <a:p>
            <a:r>
              <a:rPr lang="en-US" sz="2400" dirty="0" smtClean="0"/>
              <a:t>First, study the 1754 map.</a:t>
            </a:r>
          </a:p>
          <a:p>
            <a:pPr marL="342900" indent="-342900">
              <a:buAutoNum type="arabicPeriod"/>
            </a:pPr>
            <a:r>
              <a:rPr lang="en-US" sz="2400" dirty="0" smtClean="0"/>
              <a:t>Record TWO observations</a:t>
            </a:r>
          </a:p>
          <a:p>
            <a:pPr marL="342900" indent="-342900">
              <a:buAutoNum type="arabicPeriod"/>
            </a:pPr>
            <a:r>
              <a:rPr lang="en-US" sz="2400" dirty="0" smtClean="0"/>
              <a:t>What do you notice that might be an issue moving forward.</a:t>
            </a:r>
          </a:p>
          <a:p>
            <a:pPr marL="342900" indent="-342900">
              <a:buAutoNum type="arabicPeriod"/>
            </a:pPr>
            <a:endParaRPr lang="en-US" sz="2400" dirty="0"/>
          </a:p>
          <a:p>
            <a:r>
              <a:rPr lang="en-US" sz="2400" dirty="0" smtClean="0"/>
              <a:t>Second, study the 1763 map.</a:t>
            </a:r>
          </a:p>
          <a:p>
            <a:pPr marL="342900" indent="-342900">
              <a:buAutoNum type="arabicPeriod"/>
            </a:pPr>
            <a:r>
              <a:rPr lang="en-US" sz="2400" dirty="0" smtClean="0"/>
              <a:t>Record Two Observations.</a:t>
            </a:r>
          </a:p>
          <a:p>
            <a:pPr marL="342900" indent="-342900">
              <a:buAutoNum type="arabicPeriod"/>
            </a:pPr>
            <a:r>
              <a:rPr lang="en-US" sz="2400" dirty="0" smtClean="0"/>
              <a:t>Compare the two maps.  What do you notice about the Proclamation Line of 1763?</a:t>
            </a:r>
          </a:p>
        </p:txBody>
      </p:sp>
    </p:spTree>
    <p:extLst>
      <p:ext uri="{BB962C8B-B14F-4D97-AF65-F5344CB8AC3E}">
        <p14:creationId xmlns:p14="http://schemas.microsoft.com/office/powerpoint/2010/main" val="699024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Analyze the Causes and effects of the French and Indian War.</a:t>
            </a:r>
            <a:endParaRPr lang="en-US" dirty="0"/>
          </a:p>
        </p:txBody>
      </p:sp>
      <p:sp>
        <p:nvSpPr>
          <p:cNvPr id="3" name="Content Placeholder 2"/>
          <p:cNvSpPr>
            <a:spLocks noGrp="1"/>
          </p:cNvSpPr>
          <p:nvPr>
            <p:ph idx="1"/>
          </p:nvPr>
        </p:nvSpPr>
        <p:spPr/>
        <p:txBody>
          <a:bodyPr/>
          <a:lstStyle/>
          <a:p>
            <a:pPr marL="0" indent="0">
              <a:buNone/>
            </a:pPr>
            <a:r>
              <a:rPr lang="en-US" dirty="0" smtClean="0"/>
              <a:t>As you view the video, gather a minimum of 3 details about the French and Indian War.</a:t>
            </a:r>
          </a:p>
          <a:p>
            <a:pPr marL="0" indent="0">
              <a:buNone/>
            </a:pPr>
            <a:r>
              <a:rPr lang="en-US" dirty="0"/>
              <a:t>	</a:t>
            </a:r>
            <a:r>
              <a:rPr lang="en-US" dirty="0" smtClean="0"/>
              <a:t>* Why was there a war?</a:t>
            </a:r>
          </a:p>
          <a:p>
            <a:pPr marL="0" indent="0">
              <a:buNone/>
            </a:pPr>
            <a:r>
              <a:rPr lang="en-US" dirty="0"/>
              <a:t>	</a:t>
            </a:r>
            <a:r>
              <a:rPr lang="en-US" dirty="0" smtClean="0"/>
              <a:t>*  People and Places</a:t>
            </a:r>
          </a:p>
          <a:p>
            <a:pPr marL="0" indent="0">
              <a:buNone/>
            </a:pPr>
            <a:r>
              <a:rPr lang="en-US" dirty="0"/>
              <a:t>	</a:t>
            </a:r>
            <a:r>
              <a:rPr lang="en-US" dirty="0" smtClean="0"/>
              <a:t>*  Results of the war</a:t>
            </a:r>
            <a:endParaRPr lang="en-US" dirty="0"/>
          </a:p>
        </p:txBody>
      </p:sp>
    </p:spTree>
    <p:extLst>
      <p:ext uri="{BB962C8B-B14F-4D97-AF65-F5344CB8AC3E}">
        <p14:creationId xmlns:p14="http://schemas.microsoft.com/office/powerpoint/2010/main" val="3862362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Proclamation Line of 1763 Reading</a:t>
            </a:r>
            <a:endParaRPr lang="en-US" dirty="0"/>
          </a:p>
        </p:txBody>
      </p:sp>
      <p:sp>
        <p:nvSpPr>
          <p:cNvPr id="3" name="Content Placeholder 2"/>
          <p:cNvSpPr>
            <a:spLocks noGrp="1"/>
          </p:cNvSpPr>
          <p:nvPr>
            <p:ph idx="1"/>
          </p:nvPr>
        </p:nvSpPr>
        <p:spPr/>
        <p:txBody>
          <a:bodyPr/>
          <a:lstStyle/>
          <a:p>
            <a:r>
              <a:rPr lang="en-US" dirty="0" smtClean="0"/>
              <a:t>Read and annotate the article, focusing on comprehending what the Proclamation of 1763 was, why it was created, and how the colonists felt about it.</a:t>
            </a:r>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1826612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RAFT Assignment</a:t>
            </a:r>
            <a:endParaRPr lang="en-US" dirty="0"/>
          </a:p>
        </p:txBody>
      </p:sp>
      <p:sp>
        <p:nvSpPr>
          <p:cNvPr id="3" name="Content Placeholder 2"/>
          <p:cNvSpPr>
            <a:spLocks noGrp="1"/>
          </p:cNvSpPr>
          <p:nvPr>
            <p:ph idx="1"/>
          </p:nvPr>
        </p:nvSpPr>
        <p:spPr/>
        <p:txBody>
          <a:bodyPr/>
          <a:lstStyle/>
          <a:p>
            <a:r>
              <a:rPr lang="en-US" dirty="0" smtClean="0"/>
              <a:t>Imagine you were a British colonist in 1763. You fought beside the British in their quest to defeat the French during the French and Indian War in hopes that you could relocate your family to the desirable Ohio River Valley.  </a:t>
            </a:r>
          </a:p>
          <a:p>
            <a:r>
              <a:rPr lang="en-US" dirty="0" smtClean="0"/>
              <a:t>You have now received notice that the Proclamation of 1763 forbids you to do just that.</a:t>
            </a:r>
          </a:p>
          <a:p>
            <a:r>
              <a:rPr lang="en-US" dirty="0" smtClean="0"/>
              <a:t>What emotions do you experience?</a:t>
            </a:r>
            <a:endParaRPr lang="en-US" dirty="0"/>
          </a:p>
        </p:txBody>
      </p:sp>
    </p:spTree>
    <p:extLst>
      <p:ext uri="{BB962C8B-B14F-4D97-AF65-F5344CB8AC3E}">
        <p14:creationId xmlns:p14="http://schemas.microsoft.com/office/powerpoint/2010/main" val="1773133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RAFT  (Role, Audience, Format, Topic) </a:t>
            </a:r>
            <a:endParaRPr lang="en-US" dirty="0"/>
          </a:p>
        </p:txBody>
      </p:sp>
      <p:sp>
        <p:nvSpPr>
          <p:cNvPr id="3" name="Content Placeholder 2"/>
          <p:cNvSpPr>
            <a:spLocks noGrp="1"/>
          </p:cNvSpPr>
          <p:nvPr>
            <p:ph idx="1"/>
          </p:nvPr>
        </p:nvSpPr>
        <p:spPr>
          <a:xfrm>
            <a:off x="838200" y="1416676"/>
            <a:ext cx="10515600" cy="5215944"/>
          </a:xfrm>
        </p:spPr>
        <p:txBody>
          <a:bodyPr>
            <a:normAutofit fontScale="92500" lnSpcReduction="20000"/>
          </a:bodyPr>
          <a:lstStyle/>
          <a:p>
            <a:r>
              <a:rPr lang="en-US" dirty="0" smtClean="0"/>
              <a:t>Role – English Colonist</a:t>
            </a:r>
          </a:p>
          <a:p>
            <a:r>
              <a:rPr lang="en-US" dirty="0" smtClean="0"/>
              <a:t>Audience – King George III</a:t>
            </a:r>
          </a:p>
          <a:p>
            <a:r>
              <a:rPr lang="en-US" dirty="0" smtClean="0"/>
              <a:t>Format – Letter</a:t>
            </a:r>
          </a:p>
          <a:p>
            <a:r>
              <a:rPr lang="en-US" dirty="0" smtClean="0"/>
              <a:t>Topic – The proclamation line of 1763</a:t>
            </a:r>
          </a:p>
          <a:p>
            <a:endParaRPr lang="en-US" dirty="0" smtClean="0"/>
          </a:p>
          <a:p>
            <a:r>
              <a:rPr lang="en-US" dirty="0" smtClean="0"/>
              <a:t>In your letter</a:t>
            </a:r>
          </a:p>
          <a:p>
            <a:pPr lvl="1"/>
            <a:r>
              <a:rPr lang="en-US" dirty="0" smtClean="0"/>
              <a:t>Acknowledge the position of the King (opposing argument)</a:t>
            </a:r>
          </a:p>
          <a:p>
            <a:pPr lvl="1"/>
            <a:r>
              <a:rPr lang="en-US" dirty="0" smtClean="0"/>
              <a:t>Clearly state your claim </a:t>
            </a:r>
          </a:p>
          <a:p>
            <a:pPr lvl="1"/>
            <a:r>
              <a:rPr lang="en-US" dirty="0" smtClean="0"/>
              <a:t>Explain why you feel as if your claim is valid</a:t>
            </a:r>
          </a:p>
          <a:p>
            <a:pPr lvl="1"/>
            <a:r>
              <a:rPr lang="en-US" dirty="0" smtClean="0"/>
              <a:t>Provide evidence and details to support your claim.</a:t>
            </a:r>
          </a:p>
          <a:p>
            <a:pPr lvl="1"/>
            <a:r>
              <a:rPr lang="en-US" dirty="0" smtClean="0"/>
              <a:t>Incorporate vocabulary ( Treaty of Paris, Proclamation Line, Ohio River Valley, French and Indian War)</a:t>
            </a:r>
          </a:p>
          <a:p>
            <a:pPr lvl="1"/>
            <a:r>
              <a:rPr lang="en-US" dirty="0" smtClean="0"/>
              <a:t>Maintain a formal tone</a:t>
            </a:r>
          </a:p>
          <a:p>
            <a:pPr lvl="1"/>
            <a:r>
              <a:rPr lang="en-US" dirty="0" smtClean="0"/>
              <a:t>Make the letter authentic</a:t>
            </a:r>
          </a:p>
          <a:p>
            <a:pPr marL="457200" lvl="1" indent="0">
              <a:buNone/>
            </a:pPr>
            <a:endParaRPr lang="en-US" dirty="0" smtClean="0"/>
          </a:p>
        </p:txBody>
      </p:sp>
    </p:spTree>
    <p:extLst>
      <p:ext uri="{BB962C8B-B14F-4D97-AF65-F5344CB8AC3E}">
        <p14:creationId xmlns:p14="http://schemas.microsoft.com/office/powerpoint/2010/main" val="36079762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295</Words>
  <Application>Microsoft Office PowerPoint</Application>
  <PresentationFormat>Widescreen</PresentationFormat>
  <Paragraphs>37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Friday, October 13, 2017</vt:lpstr>
      <vt:lpstr>PowerPoint Presentation</vt:lpstr>
      <vt:lpstr>Objective:  Analyze the Causes and effects of the French and Indian War.</vt:lpstr>
      <vt:lpstr>Proclamation Line of 1763 Reading</vt:lpstr>
      <vt:lpstr>RAFT Assignment</vt:lpstr>
      <vt:lpstr>RAFT  (Role, Audience, Format, Topic) </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Friday, October 13, 2017</dc:title>
  <dc:creator>Amy Davis</dc:creator>
  <cp:lastModifiedBy>Amy Davis</cp:lastModifiedBy>
  <cp:revision>6</cp:revision>
  <dcterms:created xsi:type="dcterms:W3CDTF">2017-10-12T22:39:23Z</dcterms:created>
  <dcterms:modified xsi:type="dcterms:W3CDTF">2017-10-12T23:18:11Z</dcterms:modified>
</cp:coreProperties>
</file>