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0E994-76D7-460F-A500-F38CE369CB4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4E56-24F7-492E-834B-1DFEEA26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008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0E994-76D7-460F-A500-F38CE369CB4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4E56-24F7-492E-834B-1DFEEA26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09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0E994-76D7-460F-A500-F38CE369CB4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4E56-24F7-492E-834B-1DFEEA26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935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0E994-76D7-460F-A500-F38CE369CB4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4E56-24F7-492E-834B-1DFEEA26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50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0E994-76D7-460F-A500-F38CE369CB4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4E56-24F7-492E-834B-1DFEEA26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7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0E994-76D7-460F-A500-F38CE369CB4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4E56-24F7-492E-834B-1DFEEA26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169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0E994-76D7-460F-A500-F38CE369CB4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4E56-24F7-492E-834B-1DFEEA26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3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0E994-76D7-460F-A500-F38CE369CB4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4E56-24F7-492E-834B-1DFEEA26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7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0E994-76D7-460F-A500-F38CE369CB4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4E56-24F7-492E-834B-1DFEEA26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05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0E994-76D7-460F-A500-F38CE369CB4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4E56-24F7-492E-834B-1DFEEA26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53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0E994-76D7-460F-A500-F38CE369CB4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4E56-24F7-492E-834B-1DFEEA26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339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0E994-76D7-460F-A500-F38CE369CB4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24E56-24F7-492E-834B-1DFEEA26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2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91921" y="540913"/>
            <a:ext cx="9144000" cy="8955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Friday, October 27, 2017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761" y="1661375"/>
            <a:ext cx="10217239" cy="4610636"/>
          </a:xfrm>
        </p:spPr>
        <p:txBody>
          <a:bodyPr>
            <a:normAutofit/>
          </a:bodyPr>
          <a:lstStyle/>
          <a:p>
            <a:r>
              <a:rPr lang="en-US" dirty="0" smtClean="0"/>
              <a:t>Please place your annotated copy of the speech and your completed seminar questions on your desk.</a:t>
            </a:r>
          </a:p>
          <a:p>
            <a:endParaRPr lang="en-US" dirty="0"/>
          </a:p>
          <a:p>
            <a:r>
              <a:rPr lang="en-US" dirty="0" smtClean="0"/>
              <a:t>Copy the  quote by Thomas Paine, the author of Common Sense (1776).</a:t>
            </a:r>
          </a:p>
          <a:p>
            <a:endParaRPr lang="en-US" b="1" i="1" dirty="0" smtClean="0"/>
          </a:p>
          <a:p>
            <a:r>
              <a:rPr lang="en-US" b="1" i="1" dirty="0" smtClean="0"/>
              <a:t>“Men should not petition for their rights, but take them.”</a:t>
            </a:r>
          </a:p>
          <a:p>
            <a:endParaRPr lang="en-US" dirty="0" smtClean="0"/>
          </a:p>
          <a:p>
            <a:r>
              <a:rPr lang="en-US" dirty="0" smtClean="0"/>
              <a:t>Based on this quote, where does Thomas Paine stand regarding the American Revolution?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33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0304"/>
            <a:ext cx="6194738" cy="66776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15955" y="2240923"/>
            <a:ext cx="467503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Practice the Rule of Three!</a:t>
            </a:r>
          </a:p>
          <a:p>
            <a:endParaRPr lang="en-US" sz="2800" dirty="0"/>
          </a:p>
          <a:p>
            <a:r>
              <a:rPr lang="en-US" sz="2800" dirty="0" smtClean="0"/>
              <a:t>To ensure that everyone participates, wait for three different people to contribute to the conversation before you speak again!</a:t>
            </a:r>
          </a:p>
        </p:txBody>
      </p:sp>
    </p:spTree>
    <p:extLst>
      <p:ext uri="{BB962C8B-B14F-4D97-AF65-F5344CB8AC3E}">
        <p14:creationId xmlns:p14="http://schemas.microsoft.com/office/powerpoint/2010/main" val="11948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Seminar Reflection 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What was Patrick Henry’s view of the American Revolution?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ACE your answer!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50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111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Friday, October 27, 2017</vt:lpstr>
      <vt:lpstr>PowerPoint Presentation</vt:lpstr>
      <vt:lpstr>Seminar Reflection Question: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Friday, October 27, 2017</dc:title>
  <dc:creator>Amy Davis</dc:creator>
  <cp:lastModifiedBy>Amy Davis</cp:lastModifiedBy>
  <cp:revision>3</cp:revision>
  <dcterms:created xsi:type="dcterms:W3CDTF">2017-10-27T11:05:22Z</dcterms:created>
  <dcterms:modified xsi:type="dcterms:W3CDTF">2017-10-27T18:44:51Z</dcterms:modified>
</cp:coreProperties>
</file>