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979F-333A-4B34-94CF-C538D01BB2F7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5AC0-0B96-4999-8882-E5EB493C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38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979F-333A-4B34-94CF-C538D01BB2F7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5AC0-0B96-4999-8882-E5EB493C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49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979F-333A-4B34-94CF-C538D01BB2F7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5AC0-0B96-4999-8882-E5EB493C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09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979F-333A-4B34-94CF-C538D01BB2F7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5AC0-0B96-4999-8882-E5EB493C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29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979F-333A-4B34-94CF-C538D01BB2F7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5AC0-0B96-4999-8882-E5EB493C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762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979F-333A-4B34-94CF-C538D01BB2F7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5AC0-0B96-4999-8882-E5EB493C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818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979F-333A-4B34-94CF-C538D01BB2F7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5AC0-0B96-4999-8882-E5EB493C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610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979F-333A-4B34-94CF-C538D01BB2F7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5AC0-0B96-4999-8882-E5EB493C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83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979F-333A-4B34-94CF-C538D01BB2F7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5AC0-0B96-4999-8882-E5EB493C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540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979F-333A-4B34-94CF-C538D01BB2F7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5AC0-0B96-4999-8882-E5EB493C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644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979F-333A-4B34-94CF-C538D01BB2F7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5AC0-0B96-4999-8882-E5EB493C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30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8979F-333A-4B34-94CF-C538D01BB2F7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45AC0-0B96-4999-8882-E5EB493C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43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Monday, February 5, 2018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Please review the Civil War Battles Chart.</a:t>
            </a:r>
          </a:p>
        </p:txBody>
      </p:sp>
    </p:spTree>
    <p:extLst>
      <p:ext uri="{BB962C8B-B14F-4D97-AF65-F5344CB8AC3E}">
        <p14:creationId xmlns:p14="http://schemas.microsoft.com/office/powerpoint/2010/main" val="2982264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Antietam and the Emancipation Proclamation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September 17, 1862 – </a:t>
            </a:r>
            <a:r>
              <a:rPr lang="en-US" b="1" dirty="0" smtClean="0"/>
              <a:t>Battle of Antietam </a:t>
            </a:r>
            <a:r>
              <a:rPr lang="en-US" dirty="0" smtClean="0"/>
              <a:t>near Sharpsville, MD</a:t>
            </a:r>
          </a:p>
          <a:p>
            <a:pPr lvl="1"/>
            <a:r>
              <a:rPr lang="en-US" dirty="0" smtClean="0"/>
              <a:t>Bloodiest day of fighting in the Civil War.</a:t>
            </a:r>
          </a:p>
          <a:p>
            <a:pPr lvl="1"/>
            <a:r>
              <a:rPr lang="en-US" dirty="0" smtClean="0"/>
              <a:t>Approximately 25, 000 casualties</a:t>
            </a:r>
          </a:p>
          <a:p>
            <a:pPr lvl="1"/>
            <a:r>
              <a:rPr lang="en-US" dirty="0" smtClean="0"/>
              <a:t>Union declared this battle a victory!  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610637" y="3580327"/>
            <a:ext cx="1249250" cy="13136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25769" y="5061397"/>
            <a:ext cx="73280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Emancipation Proclamation </a:t>
            </a:r>
            <a:r>
              <a:rPr lang="en-US" sz="2800" dirty="0" smtClean="0"/>
              <a:t>– Lincoln felt that it would now be in the Union’s best interest to officially add the end of slavery to its goals!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5489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Effects of the Emancipation Proclamation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some effects of the Emancipation Proclamation?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099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95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Monday, February 5, 2018</vt:lpstr>
      <vt:lpstr>Battle of Antietam and the Emancipation Proclamation</vt:lpstr>
      <vt:lpstr>The Effects of the Emancipation Proclamation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February 5, 2018</dc:title>
  <dc:creator>Amy Davis</dc:creator>
  <cp:lastModifiedBy>Amy Davis</cp:lastModifiedBy>
  <cp:revision>2</cp:revision>
  <dcterms:created xsi:type="dcterms:W3CDTF">2018-02-04T20:29:59Z</dcterms:created>
  <dcterms:modified xsi:type="dcterms:W3CDTF">2018-02-04T20:44:57Z</dcterms:modified>
</cp:coreProperties>
</file>