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0ACC-9438-4FD8-817A-AE3284DB8C2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A93DF-D234-4188-80E1-9D0C8CAD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114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0ACC-9438-4FD8-817A-AE3284DB8C2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A93DF-D234-4188-80E1-9D0C8CAD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70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0ACC-9438-4FD8-817A-AE3284DB8C2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A93DF-D234-4188-80E1-9D0C8CAD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302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0ACC-9438-4FD8-817A-AE3284DB8C2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A93DF-D234-4188-80E1-9D0C8CAD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04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0ACC-9438-4FD8-817A-AE3284DB8C2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A93DF-D234-4188-80E1-9D0C8CAD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509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0ACC-9438-4FD8-817A-AE3284DB8C2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A93DF-D234-4188-80E1-9D0C8CAD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92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0ACC-9438-4FD8-817A-AE3284DB8C2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A93DF-D234-4188-80E1-9D0C8CAD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0ACC-9438-4FD8-817A-AE3284DB8C2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A93DF-D234-4188-80E1-9D0C8CAD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120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0ACC-9438-4FD8-817A-AE3284DB8C2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A93DF-D234-4188-80E1-9D0C8CAD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580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0ACC-9438-4FD8-817A-AE3284DB8C2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A93DF-D234-4188-80E1-9D0C8CAD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013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0ACC-9438-4FD8-817A-AE3284DB8C2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A93DF-D234-4188-80E1-9D0C8CAD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173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D0ACC-9438-4FD8-817A-AE3284DB8C2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A93DF-D234-4188-80E1-9D0C8CAD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18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Monday, January 29, 2018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Please sit with your Civil War Project Group.</a:t>
            </a:r>
          </a:p>
          <a:p>
            <a:r>
              <a:rPr lang="en-US" sz="3200" dirty="0" smtClean="0"/>
              <a:t>Begin your Civil War Map.  </a:t>
            </a:r>
          </a:p>
          <a:p>
            <a:r>
              <a:rPr lang="en-US" sz="3200" dirty="0" smtClean="0"/>
              <a:t>Page 231 in your dark blue text book will help you!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9759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Wednesday, January 31,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You have five minutes to work on your map!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0107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 War Notes – Day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 Nation Divided</a:t>
            </a:r>
          </a:p>
          <a:p>
            <a:r>
              <a:rPr lang="en-US" sz="4000" dirty="0" smtClean="0"/>
              <a:t>Leaders</a:t>
            </a:r>
          </a:p>
          <a:p>
            <a:r>
              <a:rPr lang="en-US" sz="4000" dirty="0" smtClean="0"/>
              <a:t>Generals</a:t>
            </a:r>
          </a:p>
          <a:p>
            <a:r>
              <a:rPr lang="en-US" sz="4000" dirty="0" smtClean="0"/>
              <a:t>Strategies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27855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Ticket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Identify </a:t>
            </a:r>
            <a:r>
              <a:rPr lang="en-US" b="1" dirty="0" smtClean="0"/>
              <a:t>THREE</a:t>
            </a:r>
            <a:r>
              <a:rPr lang="en-US" dirty="0" smtClean="0"/>
              <a:t> advantages the North had over the South.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Describe the </a:t>
            </a:r>
            <a:r>
              <a:rPr lang="en-US" b="1" dirty="0" smtClean="0"/>
              <a:t>TWO</a:t>
            </a:r>
            <a:r>
              <a:rPr lang="en-US" dirty="0" smtClean="0"/>
              <a:t> leaders during the Civil War.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Explain </a:t>
            </a:r>
            <a:r>
              <a:rPr lang="en-US" b="1" dirty="0" smtClean="0"/>
              <a:t>ONE</a:t>
            </a:r>
            <a:r>
              <a:rPr lang="en-US" dirty="0" smtClean="0"/>
              <a:t> reason why the strategy used by the Union was commonly referred to as the Anaconda Plan.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63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3265</TotalTime>
  <Words>102</Words>
  <Application>Microsoft Office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Monday, January 29, 2018</vt:lpstr>
      <vt:lpstr>Wednesday, January 31, 2018</vt:lpstr>
      <vt:lpstr>Civil War Notes – Day One</vt:lpstr>
      <vt:lpstr>Exit Ticket -</vt:lpstr>
    </vt:vector>
  </TitlesOfParts>
  <Company>Wake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Monday, January 29, 2018</dc:title>
  <dc:creator>Amy Davis</dc:creator>
  <cp:lastModifiedBy>Amy Davis</cp:lastModifiedBy>
  <cp:revision>5</cp:revision>
  <dcterms:created xsi:type="dcterms:W3CDTF">2018-01-29T13:28:19Z</dcterms:created>
  <dcterms:modified xsi:type="dcterms:W3CDTF">2018-01-31T19:54:07Z</dcterms:modified>
</cp:coreProperties>
</file>