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53FE-D3F0-47FF-ADF6-B1D8F0A0B585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5821-9CD0-4C07-9AF2-C13F13EF1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557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53FE-D3F0-47FF-ADF6-B1D8F0A0B585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5821-9CD0-4C07-9AF2-C13F13EF1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908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53FE-D3F0-47FF-ADF6-B1D8F0A0B585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5821-9CD0-4C07-9AF2-C13F13EF1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46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53FE-D3F0-47FF-ADF6-B1D8F0A0B585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5821-9CD0-4C07-9AF2-C13F13EF1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395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53FE-D3F0-47FF-ADF6-B1D8F0A0B585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5821-9CD0-4C07-9AF2-C13F13EF1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49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53FE-D3F0-47FF-ADF6-B1D8F0A0B585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5821-9CD0-4C07-9AF2-C13F13EF1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335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53FE-D3F0-47FF-ADF6-B1D8F0A0B585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5821-9CD0-4C07-9AF2-C13F13EF1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59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53FE-D3F0-47FF-ADF6-B1D8F0A0B585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5821-9CD0-4C07-9AF2-C13F13EF1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535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53FE-D3F0-47FF-ADF6-B1D8F0A0B585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5821-9CD0-4C07-9AF2-C13F13EF1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50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53FE-D3F0-47FF-ADF6-B1D8F0A0B585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5821-9CD0-4C07-9AF2-C13F13EF1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77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53FE-D3F0-47FF-ADF6-B1D8F0A0B585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5821-9CD0-4C07-9AF2-C13F13EF1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42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D53FE-D3F0-47FF-ADF6-B1D8F0A0B585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C5821-9CD0-4C07-9AF2-C13F13EF1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631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5059" y="540913"/>
            <a:ext cx="9144000" cy="8955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Monday, October 2, 2017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5915" y="2150773"/>
            <a:ext cx="9865217" cy="3915176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Warm-up:  </a:t>
            </a:r>
            <a:r>
              <a:rPr lang="en-US" sz="3200" dirty="0" smtClean="0"/>
              <a:t>Review your map of the 13 original colonies and the regions in which they belong.  </a:t>
            </a:r>
            <a:endParaRPr lang="en-US" sz="3200" dirty="0"/>
          </a:p>
          <a:p>
            <a:r>
              <a:rPr lang="en-US" sz="3200" dirty="0" smtClean="0"/>
              <a:t>Based on the map, what do you think is one common factor among the 3 colonial regions?</a:t>
            </a:r>
          </a:p>
          <a:p>
            <a:r>
              <a:rPr lang="en-US" sz="3200" dirty="0" smtClean="0"/>
              <a:t>Based on the map, what do you think might be one distinct contrast among the 3 colonial regions?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52549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840" y="-124272"/>
            <a:ext cx="10515600" cy="1325563"/>
          </a:xfrm>
        </p:spPr>
        <p:txBody>
          <a:bodyPr/>
          <a:lstStyle/>
          <a:p>
            <a:r>
              <a:rPr lang="en-US" dirty="0" smtClean="0"/>
              <a:t>Characteristics of the 3 Colonial Regions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321018"/>
              </p:ext>
            </p:extLst>
          </p:nvPr>
        </p:nvGraphicFramePr>
        <p:xfrm>
          <a:off x="321971" y="898346"/>
          <a:ext cx="11655380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3845"/>
                <a:gridCol w="2913845"/>
                <a:gridCol w="2913845"/>
                <a:gridCol w="2913845"/>
              </a:tblGrid>
              <a:tr h="716812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Geography / Climate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Economy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Culture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1331222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New England</a:t>
                      </a:r>
                    </a:p>
                    <a:p>
                      <a:r>
                        <a:rPr lang="en-US" sz="2400" dirty="0" smtClean="0"/>
                        <a:t>(Massachusetts, Connecticut,</a:t>
                      </a:r>
                      <a:r>
                        <a:rPr lang="en-US" sz="2400" baseline="0" dirty="0" smtClean="0"/>
                        <a:t> New Hampshire, Rhode Island)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1208797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Middle</a:t>
                      </a:r>
                    </a:p>
                    <a:p>
                      <a:r>
                        <a:rPr lang="en-US" sz="2400" dirty="0" smtClean="0"/>
                        <a:t>(Pennsylvania,</a:t>
                      </a:r>
                      <a:r>
                        <a:rPr lang="en-US" sz="2400" baseline="0" dirty="0" smtClean="0"/>
                        <a:t> New York, New Jersey, Delaware)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1331222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Southern</a:t>
                      </a:r>
                    </a:p>
                    <a:p>
                      <a:r>
                        <a:rPr lang="en-US" sz="2400" dirty="0" smtClean="0"/>
                        <a:t>(Maryland, Virginia, North Carolina, South Carolina, Georgia)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36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6643268"/>
              </p:ext>
            </p:extLst>
          </p:nvPr>
        </p:nvGraphicFramePr>
        <p:xfrm>
          <a:off x="0" y="1027906"/>
          <a:ext cx="11921544" cy="5078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0386"/>
                <a:gridCol w="2980386"/>
                <a:gridCol w="2980386"/>
                <a:gridCol w="2980386"/>
              </a:tblGrid>
              <a:tr h="719622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Geography / Climate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Economy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Culture</a:t>
                      </a:r>
                      <a:endParaRPr lang="en-US" sz="2400" dirty="0"/>
                    </a:p>
                  </a:txBody>
                  <a:tcPr/>
                </a:tc>
              </a:tr>
              <a:tr h="4194031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New England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Extremely cold</a:t>
                      </a:r>
                      <a:r>
                        <a:rPr lang="en-US" sz="2800" baseline="0" dirty="0" smtClean="0"/>
                        <a:t> winters</a:t>
                      </a:r>
                    </a:p>
                    <a:p>
                      <a:r>
                        <a:rPr lang="en-US" sz="2800" baseline="0" dirty="0" smtClean="0"/>
                        <a:t>Rocky soil</a:t>
                      </a:r>
                    </a:p>
                    <a:p>
                      <a:r>
                        <a:rPr lang="en-US" sz="2800" baseline="0" dirty="0" smtClean="0"/>
                        <a:t>Cold reduced spread of disease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Fur trading</a:t>
                      </a:r>
                    </a:p>
                    <a:p>
                      <a:r>
                        <a:rPr lang="en-US" sz="2800" dirty="0" smtClean="0"/>
                        <a:t>Ship building</a:t>
                      </a:r>
                    </a:p>
                    <a:p>
                      <a:r>
                        <a:rPr lang="en-US" sz="2800" dirty="0" smtClean="0"/>
                        <a:t>Fishing – whaling</a:t>
                      </a:r>
                    </a:p>
                    <a:p>
                      <a:r>
                        <a:rPr lang="en-US" sz="2800" dirty="0" smtClean="0"/>
                        <a:t>Trading – Triangle</a:t>
                      </a:r>
                      <a:r>
                        <a:rPr lang="en-US" sz="2800" baseline="0" dirty="0" smtClean="0"/>
                        <a:t> Trade</a:t>
                      </a:r>
                      <a:endParaRPr lang="en-US" sz="2800" dirty="0" smtClean="0"/>
                    </a:p>
                    <a:p>
                      <a:r>
                        <a:rPr lang="en-US" sz="2800" dirty="0" smtClean="0"/>
                        <a:t>Timber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Boston – huge port</a:t>
                      </a:r>
                    </a:p>
                    <a:p>
                      <a:r>
                        <a:rPr lang="en-US" sz="2800" dirty="0" smtClean="0"/>
                        <a:t>Social interaction in towns</a:t>
                      </a:r>
                    </a:p>
                    <a:p>
                      <a:r>
                        <a:rPr lang="en-US" sz="2800" dirty="0" smtClean="0"/>
                        <a:t>Church is central to NE life</a:t>
                      </a:r>
                    </a:p>
                    <a:p>
                      <a:r>
                        <a:rPr lang="en-US" sz="2800" dirty="0" smtClean="0"/>
                        <a:t>Less religious</a:t>
                      </a:r>
                      <a:r>
                        <a:rPr lang="en-US" sz="2800" baseline="0" dirty="0" smtClean="0"/>
                        <a:t> tolerance</a:t>
                      </a:r>
                    </a:p>
                    <a:p>
                      <a:r>
                        <a:rPr lang="en-US" sz="2800" baseline="0" dirty="0" smtClean="0"/>
                        <a:t>Town Meetings (</a:t>
                      </a:r>
                      <a:r>
                        <a:rPr lang="en-US" sz="2800" baseline="0" dirty="0" err="1" smtClean="0"/>
                        <a:t>gov</a:t>
                      </a:r>
                      <a:r>
                        <a:rPr lang="en-US" sz="2800" baseline="0" dirty="0" smtClean="0"/>
                        <a:t> local communities)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1707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9955731"/>
              </p:ext>
            </p:extLst>
          </p:nvPr>
        </p:nvGraphicFramePr>
        <p:xfrm>
          <a:off x="554863" y="1027906"/>
          <a:ext cx="11152032" cy="55145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8008"/>
                <a:gridCol w="2788008"/>
                <a:gridCol w="2788008"/>
                <a:gridCol w="2788008"/>
              </a:tblGrid>
              <a:tr h="102982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Geography / Climate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Economy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Culture</a:t>
                      </a:r>
                      <a:endParaRPr lang="en-US" sz="2800" dirty="0"/>
                    </a:p>
                  </a:txBody>
                  <a:tcPr/>
                </a:tc>
              </a:tr>
              <a:tr h="448473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Middle</a:t>
                      </a:r>
                      <a:r>
                        <a:rPr lang="en-US" sz="2400" baseline="0" dirty="0" smtClean="0"/>
                        <a:t> Colonies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Better</a:t>
                      </a:r>
                      <a:r>
                        <a:rPr lang="en-US" sz="2400" baseline="0" dirty="0" smtClean="0"/>
                        <a:t> climate for farming</a:t>
                      </a:r>
                    </a:p>
                    <a:p>
                      <a:r>
                        <a:rPr lang="en-US" sz="2400" baseline="0" dirty="0" smtClean="0"/>
                        <a:t>Known as </a:t>
                      </a:r>
                      <a:r>
                        <a:rPr lang="en-US" sz="2400" b="1" baseline="0" dirty="0" smtClean="0"/>
                        <a:t>Breadbasket</a:t>
                      </a:r>
                    </a:p>
                    <a:p>
                      <a:r>
                        <a:rPr lang="en-US" sz="2400" baseline="0" dirty="0" smtClean="0"/>
                        <a:t>Moderate climate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Diverse</a:t>
                      </a:r>
                      <a:r>
                        <a:rPr lang="en-US" sz="2400" baseline="0" dirty="0" smtClean="0"/>
                        <a:t> economy</a:t>
                      </a:r>
                    </a:p>
                    <a:p>
                      <a:r>
                        <a:rPr lang="en-US" sz="2400" baseline="0" dirty="0" smtClean="0"/>
                        <a:t>Trade / shipping (Philadelphia and NYC)</a:t>
                      </a:r>
                    </a:p>
                    <a:p>
                      <a:r>
                        <a:rPr lang="en-US" sz="2400" baseline="0" dirty="0" smtClean="0"/>
                        <a:t>Farming (grains)</a:t>
                      </a:r>
                    </a:p>
                    <a:p>
                      <a:r>
                        <a:rPr lang="en-US" sz="2400" baseline="0" dirty="0" smtClean="0"/>
                        <a:t>Textiles</a:t>
                      </a:r>
                    </a:p>
                    <a:p>
                      <a:r>
                        <a:rPr lang="en-US" sz="2400" baseline="0" dirty="0" smtClean="0"/>
                        <a:t>Paper</a:t>
                      </a:r>
                    </a:p>
                    <a:p>
                      <a:r>
                        <a:rPr lang="en-US" sz="2400" baseline="0" dirty="0" smtClean="0"/>
                        <a:t>Iron</a:t>
                      </a:r>
                    </a:p>
                    <a:p>
                      <a:r>
                        <a:rPr lang="en-US" sz="2400" baseline="0" dirty="0" smtClean="0"/>
                        <a:t>Craftsmen</a:t>
                      </a:r>
                    </a:p>
                    <a:p>
                      <a:endParaRPr lang="en-US" sz="2400" baseline="0" dirty="0" smtClean="0"/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Diverse</a:t>
                      </a:r>
                      <a:r>
                        <a:rPr lang="en-US" sz="2400" dirty="0" smtClean="0"/>
                        <a:t> religions</a:t>
                      </a:r>
                    </a:p>
                    <a:p>
                      <a:r>
                        <a:rPr lang="en-US" sz="2400" dirty="0" smtClean="0"/>
                        <a:t>(Quakers, Catholics, Lutherans)</a:t>
                      </a:r>
                    </a:p>
                    <a:p>
                      <a:r>
                        <a:rPr lang="en-US" sz="2400" dirty="0" smtClean="0"/>
                        <a:t>German, Dutch, Swedish,</a:t>
                      </a:r>
                      <a:r>
                        <a:rPr lang="en-US" sz="2400" baseline="0" dirty="0" smtClean="0"/>
                        <a:t> English – </a:t>
                      </a:r>
                      <a:r>
                        <a:rPr lang="en-US" sz="2400" b="1" baseline="0" dirty="0" smtClean="0"/>
                        <a:t>Diverse</a:t>
                      </a:r>
                      <a:r>
                        <a:rPr lang="en-US" sz="2400" baseline="0" dirty="0" smtClean="0"/>
                        <a:t> Population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9270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4929358"/>
              </p:ext>
            </p:extLst>
          </p:nvPr>
        </p:nvGraphicFramePr>
        <p:xfrm>
          <a:off x="334852" y="365125"/>
          <a:ext cx="11857148" cy="6373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4287"/>
                <a:gridCol w="2964287"/>
                <a:gridCol w="2964287"/>
                <a:gridCol w="2964287"/>
              </a:tblGrid>
              <a:tr h="1167461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Geography / Climate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Economy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Culture</a:t>
                      </a:r>
                      <a:endParaRPr lang="en-US" sz="2800" dirty="0"/>
                    </a:p>
                  </a:txBody>
                  <a:tcPr/>
                </a:tc>
              </a:tr>
              <a:tr h="5206125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Southern Colonies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Warm Climate</a:t>
                      </a:r>
                    </a:p>
                    <a:p>
                      <a:r>
                        <a:rPr lang="en-US" sz="2800" dirty="0" smtClean="0"/>
                        <a:t>Mild</a:t>
                      </a:r>
                      <a:r>
                        <a:rPr lang="en-US" sz="2800" baseline="0" dirty="0" smtClean="0"/>
                        <a:t> Winters</a:t>
                      </a:r>
                    </a:p>
                    <a:p>
                      <a:r>
                        <a:rPr lang="en-US" sz="2800" baseline="0" dirty="0" smtClean="0"/>
                        <a:t>Fertile Soil =</a:t>
                      </a:r>
                    </a:p>
                    <a:p>
                      <a:r>
                        <a:rPr lang="en-US" sz="2800" baseline="0" dirty="0" smtClean="0"/>
                        <a:t>Farms</a:t>
                      </a:r>
                    </a:p>
                    <a:p>
                      <a:r>
                        <a:rPr lang="en-US" sz="2800" baseline="0" dirty="0" smtClean="0"/>
                        <a:t>Hot climate – rampant disease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Large Farms – Plantations</a:t>
                      </a:r>
                    </a:p>
                    <a:p>
                      <a:r>
                        <a:rPr lang="en-US" sz="2800" dirty="0" smtClean="0"/>
                        <a:t>Cash</a:t>
                      </a:r>
                      <a:r>
                        <a:rPr lang="en-US" sz="2800" baseline="0" dirty="0" smtClean="0"/>
                        <a:t> crops (tobacco, cotton, indigo, sugar cane)</a:t>
                      </a:r>
                    </a:p>
                    <a:p>
                      <a:r>
                        <a:rPr lang="en-US" sz="2800" baseline="0" dirty="0" smtClean="0"/>
                        <a:t>Cash crops need labor (indentured servants &amp; slaves)</a:t>
                      </a:r>
                    </a:p>
                    <a:p>
                      <a:r>
                        <a:rPr lang="en-US" sz="2800" baseline="0" dirty="0" smtClean="0"/>
                        <a:t>Slave Trade (Charlestown, SC)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Religious</a:t>
                      </a:r>
                      <a:r>
                        <a:rPr lang="en-US" sz="2800" baseline="0" dirty="0" smtClean="0"/>
                        <a:t> tolerance practiced</a:t>
                      </a:r>
                    </a:p>
                    <a:p>
                      <a:r>
                        <a:rPr lang="en-US" sz="2800" baseline="0" dirty="0" smtClean="0"/>
                        <a:t>(Baptist, Presbyterian)</a:t>
                      </a:r>
                    </a:p>
                    <a:p>
                      <a:r>
                        <a:rPr lang="en-US" sz="2800" baseline="0" dirty="0" smtClean="0"/>
                        <a:t>Limited social interactions (spread out)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4466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287</Words>
  <Application>Microsoft Office PowerPoint</Application>
  <PresentationFormat>Widescreen</PresentationFormat>
  <Paragraphs>64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Monday, October 2, 2017</vt:lpstr>
      <vt:lpstr>Characteristics of the 3 Colonial Regions</vt:lpstr>
      <vt:lpstr>PowerPoint Presentation</vt:lpstr>
      <vt:lpstr>PowerPoint Presentation</vt:lpstr>
      <vt:lpstr>PowerPoint Presentation</vt:lpstr>
    </vt:vector>
  </TitlesOfParts>
  <Company>Wake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October 2, 2017</dc:title>
  <dc:creator>Amy Davis</dc:creator>
  <cp:lastModifiedBy>Amy Davis</cp:lastModifiedBy>
  <cp:revision>4</cp:revision>
  <dcterms:created xsi:type="dcterms:W3CDTF">2017-10-01T17:13:23Z</dcterms:created>
  <dcterms:modified xsi:type="dcterms:W3CDTF">2017-10-01T17:34:29Z</dcterms:modified>
</cp:coreProperties>
</file>