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Monday, October 23,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Reflect:  If you wanted to make a political or social change, how would you go about doing so?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86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individuals and/or groups influence political or social change?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/>
              <a:t>A spirit of protest</a:t>
            </a:r>
          </a:p>
          <a:p>
            <a:pPr lvl="1"/>
            <a:r>
              <a:rPr lang="en-US" sz="2800" b="1" dirty="0" smtClean="0"/>
              <a:t>Boycotts of British goods</a:t>
            </a:r>
          </a:p>
          <a:p>
            <a:pPr lvl="1"/>
            <a:r>
              <a:rPr lang="en-US" sz="2800" b="1" dirty="0" smtClean="0"/>
              <a:t>Petitions sent to King George III and Parliament</a:t>
            </a:r>
          </a:p>
          <a:p>
            <a:pPr lvl="1"/>
            <a:r>
              <a:rPr lang="en-US" sz="2800" b="1" dirty="0" smtClean="0"/>
              <a:t>Sometimes the protests became violent – Boston Massacre on March 5, 1770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682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011" y="0"/>
            <a:ext cx="9601196" cy="1036748"/>
          </a:xfrm>
        </p:spPr>
        <p:txBody>
          <a:bodyPr/>
          <a:lstStyle/>
          <a:p>
            <a:r>
              <a:rPr lang="en-US" dirty="0" smtClean="0"/>
              <a:t>A spirit of Protest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18" y="850006"/>
            <a:ext cx="11410682" cy="5576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/>
              <a:t>Groups who advocated for change: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b="1" dirty="0" smtClean="0"/>
              <a:t>Sons of Liberty:  </a:t>
            </a:r>
            <a:r>
              <a:rPr lang="en-US" sz="2800" dirty="0" smtClean="0"/>
              <a:t>a group of men that organized protests and led boycotts against British goods (Boston Tea Party December 16, 1773)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Famous Sons of Liberty:  Samuel Adams, Patrick Henry, Paul Revere, John Hancock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b="1" dirty="0" smtClean="0"/>
              <a:t>Committee of Correspondence:  </a:t>
            </a:r>
            <a:r>
              <a:rPr lang="en-US" sz="2800" dirty="0" smtClean="0"/>
              <a:t>an organized way to communicate about British actions towards colonists throughout the colonies – helped promote unity</a:t>
            </a:r>
          </a:p>
          <a:p>
            <a:pPr marL="0" indent="0">
              <a:buNone/>
            </a:pPr>
            <a:r>
              <a:rPr lang="en-US" sz="2800" b="1" dirty="0" smtClean="0"/>
              <a:t>Daughters of Liberty:  </a:t>
            </a:r>
            <a:r>
              <a:rPr lang="en-US" sz="2800" dirty="0" smtClean="0"/>
              <a:t>a group of women who organized protests / boycotts against British goods (boycotted tea, made their own clothes)</a:t>
            </a:r>
          </a:p>
          <a:p>
            <a:pPr marL="0" indent="0">
              <a:buNone/>
            </a:pPr>
            <a:r>
              <a:rPr lang="en-US" sz="2800" b="1" dirty="0" smtClean="0"/>
              <a:t>Edenton Tea Party </a:t>
            </a:r>
            <a:r>
              <a:rPr lang="en-US" sz="2800" dirty="0" smtClean="0"/>
              <a:t>was </a:t>
            </a:r>
            <a:r>
              <a:rPr lang="en-US" sz="2800" dirty="0"/>
              <a:t>one of the earliest organized women’s political actions in United States </a:t>
            </a:r>
            <a:r>
              <a:rPr lang="en-US" sz="2800" dirty="0" smtClean="0"/>
              <a:t>history</a:t>
            </a:r>
            <a:r>
              <a:rPr lang="en-US" sz="2800" dirty="0"/>
              <a:t>  On October 25, 1774</a:t>
            </a:r>
          </a:p>
        </p:txBody>
      </p:sp>
    </p:spTree>
    <p:extLst>
      <p:ext uri="{BB962C8B-B14F-4D97-AF65-F5344CB8AC3E}">
        <p14:creationId xmlns:p14="http://schemas.microsoft.com/office/powerpoint/2010/main" val="1891937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135"/>
            <a:ext cx="12593389" cy="965181"/>
          </a:xfrm>
        </p:spPr>
        <p:txBody>
          <a:bodyPr>
            <a:normAutofit/>
          </a:bodyPr>
          <a:lstStyle/>
          <a:p>
            <a:r>
              <a:rPr lang="en-US" dirty="0" smtClean="0"/>
              <a:t>Using the Pen as a Weapon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95401" y="1635617"/>
            <a:ext cx="9601196" cy="4240251"/>
          </a:xfrm>
        </p:spPr>
        <p:txBody>
          <a:bodyPr>
            <a:noAutofit/>
          </a:bodyPr>
          <a:lstStyle/>
          <a:p>
            <a:r>
              <a:rPr lang="en-US" sz="3600" dirty="0" smtClean="0"/>
              <a:t>Read and annotate Ben Franklin’s poem, paying close attention to the relationship between England and America.</a:t>
            </a:r>
          </a:p>
          <a:p>
            <a:r>
              <a:rPr lang="en-US" sz="3600" dirty="0" smtClean="0"/>
              <a:t>Answer the questions using complete sentences</a:t>
            </a:r>
          </a:p>
          <a:p>
            <a:r>
              <a:rPr lang="en-US" sz="3600" dirty="0" smtClean="0"/>
              <a:t>On the back, respond to the following:  How does this poem influence political / social change?  </a:t>
            </a:r>
            <a:r>
              <a:rPr lang="en-US" sz="3600" b="1" dirty="0" smtClean="0"/>
              <a:t>A</a:t>
            </a:r>
            <a:r>
              <a:rPr lang="en-US" sz="3600" dirty="0" smtClean="0"/>
              <a:t>nswer, </a:t>
            </a:r>
            <a:r>
              <a:rPr lang="en-US" sz="3600" b="1" dirty="0" smtClean="0"/>
              <a:t>C</a:t>
            </a:r>
            <a:r>
              <a:rPr lang="en-US" sz="3600" dirty="0" smtClean="0"/>
              <a:t>ite, </a:t>
            </a:r>
            <a:r>
              <a:rPr lang="en-US" sz="3600" b="1" dirty="0" smtClean="0"/>
              <a:t>E</a:t>
            </a:r>
            <a:r>
              <a:rPr lang="en-US" sz="3600" dirty="0" smtClean="0"/>
              <a:t>xplain.</a:t>
            </a:r>
          </a:p>
        </p:txBody>
      </p:sp>
    </p:spTree>
    <p:extLst>
      <p:ext uri="{BB962C8B-B14F-4D97-AF65-F5344CB8AC3E}">
        <p14:creationId xmlns:p14="http://schemas.microsoft.com/office/powerpoint/2010/main" val="26701450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69</TotalTime>
  <Words>132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Garamond</vt:lpstr>
      <vt:lpstr>Organic</vt:lpstr>
      <vt:lpstr>Monday, October 23, 2017</vt:lpstr>
      <vt:lpstr>How do individuals and/or groups influence political or social change?</vt:lpstr>
      <vt:lpstr>A spirit of Protest</vt:lpstr>
      <vt:lpstr>Using the Pen as a Weapon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October 23, 2017</dc:title>
  <dc:creator>Amy Davis</dc:creator>
  <cp:lastModifiedBy>Amy Davis</cp:lastModifiedBy>
  <cp:revision>6</cp:revision>
  <dcterms:created xsi:type="dcterms:W3CDTF">2017-10-22T14:05:03Z</dcterms:created>
  <dcterms:modified xsi:type="dcterms:W3CDTF">2017-10-22T15:35:18Z</dcterms:modified>
</cp:coreProperties>
</file>