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71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70" d="100"/>
          <a:sy n="70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E47E9-3811-4464-BFE0-FBCCB42B3479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D8963-641C-4C17-A619-6FA4E78B4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77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235CEA4F-EF16-4D43-82E7-6A40DC660808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737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9A0E0977-AF48-482D-ABA6-EEADAF6DF752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00720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E59DDB2F-7E73-4D9D-9916-3DC273A04DA9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9322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A6AD019D-E311-4B62-B2D7-81B5AED104CE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77956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8BA2B400-A656-4F9D-890A-9ECEEBEC37C8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12964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C3F6E4CD-7494-41C4-8EEB-3796C47331B6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6732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fld id="{BCFCAFE8-949D-404B-ADE6-86F40EA79C64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3656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3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4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8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6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84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9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4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2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6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3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F3D4-8A1E-4B65-82BD-60A0E801640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B7FF7-A9F8-4DBB-B7C8-C1C529BFE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8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December 15,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2079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Please use the terms:  Manifest Destiny, Monroe Doctrine and the War of 1812 in a three-way tie.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600200" y="2896737"/>
            <a:ext cx="2895600" cy="2590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3422" y="2897874"/>
            <a:ext cx="3200400" cy="2438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600200" y="5415317"/>
            <a:ext cx="6173622" cy="1605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96361" y="2342424"/>
            <a:ext cx="308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Manifest Destiny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415317"/>
            <a:ext cx="1830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War of 1812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73822" y="5164371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Monroe Doctrine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792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"/>
            <a:ext cx="84582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13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u="sng" dirty="0" smtClean="0"/>
              <a:t>Why is the Monroe Doctrine important</a:t>
            </a:r>
            <a:r>
              <a:rPr lang="en-US" dirty="0" smtClean="0"/>
              <a:t>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2286000"/>
            <a:ext cx="8077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/>
              <a:t>Shapes foreign policy </a:t>
            </a:r>
          </a:p>
          <a:p>
            <a:r>
              <a:rPr lang="en-US" sz="4000" dirty="0"/>
              <a:t>An example of American nationalism </a:t>
            </a:r>
          </a:p>
          <a:p>
            <a:r>
              <a:rPr lang="en-US" sz="4000" dirty="0"/>
              <a:t>Important in the years to come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08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003" y="1014442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Task:  </a:t>
            </a:r>
            <a:r>
              <a:rPr lang="en-US" sz="3200" dirty="0" smtClean="0"/>
              <a:t>Explore how Presidents have used the Monroe Doctrine to justify their decisions in foreign policy. </a:t>
            </a:r>
          </a:p>
          <a:p>
            <a:endParaRPr lang="en-US" sz="3200" dirty="0"/>
          </a:p>
          <a:p>
            <a:r>
              <a:rPr lang="en-US" sz="3200" dirty="0" smtClean="0"/>
              <a:t>Once you find an example, describe the situation and post your discovery on the </a:t>
            </a:r>
            <a:r>
              <a:rPr lang="en-US" sz="3200" dirty="0" err="1" smtClean="0"/>
              <a:t>padlet</a:t>
            </a:r>
            <a:r>
              <a:rPr lang="en-US" sz="3200" dirty="0" smtClean="0"/>
              <a:t> attached to google classroom.  It would be GREAT if you could find a quote from the president to support your findings!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104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think </a:t>
            </a:r>
            <a:r>
              <a:rPr lang="en-US" dirty="0" smtClean="0"/>
              <a:t>the </a:t>
            </a:r>
            <a:r>
              <a:rPr lang="en-US" dirty="0" smtClean="0"/>
              <a:t>heightened since of unity and nationalism after the War of 1812 contributed </a:t>
            </a:r>
            <a:r>
              <a:rPr lang="en-US" dirty="0" smtClean="0"/>
              <a:t>in </a:t>
            </a:r>
            <a:r>
              <a:rPr lang="en-US" dirty="0" smtClean="0"/>
              <a:t>any way to the Monroe Doctrine? Why or  why not?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00400"/>
            <a:ext cx="8153400" cy="2925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1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47800" y="609600"/>
            <a:ext cx="6629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Monroe Doctrine 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55" y="1828800"/>
            <a:ext cx="5218981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40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Monroe Doctrine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Essential Question: </a:t>
            </a:r>
          </a:p>
          <a:p>
            <a:pPr eaLnBrk="1" hangingPunct="1"/>
            <a:r>
              <a:rPr lang="en-US" dirty="0" smtClean="0"/>
              <a:t>What </a:t>
            </a:r>
            <a:r>
              <a:rPr lang="en-US" dirty="0" smtClean="0"/>
              <a:t>was the Monroe Doctrine and why is it important?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237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733800"/>
            <a:ext cx="7772400" cy="2743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 </a:t>
            </a:r>
            <a:r>
              <a:rPr lang="en-US" sz="2800" u="sng" dirty="0" smtClean="0"/>
              <a:t>1816</a:t>
            </a:r>
            <a:r>
              <a:rPr lang="en-US" sz="2800" dirty="0" smtClean="0"/>
              <a:t>, the United States </a:t>
            </a:r>
            <a:r>
              <a:rPr lang="en-US" sz="2800" u="sng" dirty="0" smtClean="0"/>
              <a:t>elected</a:t>
            </a:r>
            <a:r>
              <a:rPr lang="en-US" sz="2800" dirty="0" smtClean="0"/>
              <a:t> a new president, </a:t>
            </a:r>
            <a:r>
              <a:rPr lang="en-US" sz="2800" u="sng" dirty="0" smtClean="0"/>
              <a:t>James Monroe </a:t>
            </a:r>
          </a:p>
          <a:p>
            <a:pPr eaLnBrk="1" hangingPunct="1"/>
            <a:r>
              <a:rPr lang="en-US" sz="2800" dirty="0" smtClean="0"/>
              <a:t>The years of his presidency are called the </a:t>
            </a:r>
            <a:r>
              <a:rPr lang="en-US" sz="2800" u="sng" dirty="0" smtClean="0"/>
              <a:t>“Era of Good Feelings” because of the optimism and nationalism following the War of 1812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5943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1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Monroe Doctrine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are the </a:t>
            </a:r>
            <a:r>
              <a:rPr lang="en-US" u="sng" dirty="0" smtClean="0"/>
              <a:t>reasons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Meanwhile, the </a:t>
            </a:r>
            <a:r>
              <a:rPr lang="en-US" u="sng" dirty="0" smtClean="0"/>
              <a:t>European powers </a:t>
            </a:r>
            <a:r>
              <a:rPr lang="en-US" dirty="0" smtClean="0"/>
              <a:t>finally defeated Napoleon and </a:t>
            </a:r>
            <a:r>
              <a:rPr lang="en-US" u="sng" dirty="0" smtClean="0"/>
              <a:t>wanted to reclaim their colonies in Latin </a:t>
            </a:r>
            <a:r>
              <a:rPr lang="en-US" u="sng" dirty="0" smtClean="0"/>
              <a:t>America</a:t>
            </a:r>
            <a:endParaRPr lang="en-US" u="sng" dirty="0" smtClean="0"/>
          </a:p>
          <a:p>
            <a:pPr eaLnBrk="1" hangingPunct="1"/>
            <a:r>
              <a:rPr lang="en-US" dirty="0" smtClean="0"/>
              <a:t>The </a:t>
            </a:r>
            <a:r>
              <a:rPr lang="en-US" u="sng" dirty="0" smtClean="0"/>
              <a:t>U.S. also felt threatened by Russia from the Northwest </a:t>
            </a:r>
          </a:p>
          <a:p>
            <a:pPr lvl="1" eaLnBrk="1" hangingPunct="1"/>
            <a:r>
              <a:rPr lang="en-US" u="sng" dirty="0" smtClean="0"/>
              <a:t>Russia</a:t>
            </a:r>
            <a:r>
              <a:rPr lang="en-US" dirty="0" smtClean="0"/>
              <a:t> </a:t>
            </a:r>
            <a:r>
              <a:rPr lang="en-US" u="sng" dirty="0" smtClean="0"/>
              <a:t>expanded from Alaska </a:t>
            </a:r>
            <a:r>
              <a:rPr lang="en-US" dirty="0" smtClean="0"/>
              <a:t>and </a:t>
            </a:r>
            <a:r>
              <a:rPr lang="en-US" u="sng" dirty="0" smtClean="0"/>
              <a:t>built trading posts </a:t>
            </a:r>
            <a:r>
              <a:rPr lang="en-US" u="sng" dirty="0" smtClean="0"/>
              <a:t>in </a:t>
            </a:r>
            <a:r>
              <a:rPr lang="en-US" dirty="0" smtClean="0"/>
              <a:t>what is now </a:t>
            </a:r>
            <a:r>
              <a:rPr lang="en-US" u="sng" dirty="0" smtClean="0"/>
              <a:t>California </a:t>
            </a:r>
          </a:p>
        </p:txBody>
      </p:sp>
    </p:spTree>
    <p:extLst>
      <p:ext uri="{BB962C8B-B14F-4D97-AF65-F5344CB8AC3E}">
        <p14:creationId xmlns:p14="http://schemas.microsoft.com/office/powerpoint/2010/main" val="31708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2819400" cy="3581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James Monroe was </a:t>
            </a:r>
            <a:br>
              <a:rPr lang="en-US" sz="2000" dirty="0" smtClean="0"/>
            </a:br>
            <a:r>
              <a:rPr lang="en-US" sz="2000" dirty="0" smtClean="0"/>
              <a:t>elected in 1816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95800"/>
            <a:ext cx="77724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</a:t>
            </a:r>
            <a:r>
              <a:rPr lang="en-US" u="sng" dirty="0" smtClean="0"/>
              <a:t>1823 President Monroe</a:t>
            </a:r>
            <a:r>
              <a:rPr lang="en-US" dirty="0" smtClean="0"/>
              <a:t> </a:t>
            </a:r>
            <a:r>
              <a:rPr lang="en-US" u="sng" dirty="0" smtClean="0"/>
              <a:t>gave a speech </a:t>
            </a:r>
            <a:r>
              <a:rPr lang="en-US" dirty="0" smtClean="0"/>
              <a:t>in Congress and </a:t>
            </a:r>
            <a:r>
              <a:rPr lang="en-US" u="sng" dirty="0" smtClean="0"/>
              <a:t>warned outside powers not to interfere in the Western Hemisphere</a:t>
            </a:r>
            <a:r>
              <a:rPr lang="en-US" dirty="0" smtClean="0"/>
              <a:t>. </a:t>
            </a:r>
            <a:r>
              <a:rPr lang="en-US" dirty="0" smtClean="0"/>
              <a:t>This speech is </a:t>
            </a:r>
            <a:r>
              <a:rPr lang="en-US" u="sng" dirty="0" smtClean="0"/>
              <a:t>called the Monroe Doctrine</a:t>
            </a:r>
            <a:endParaRPr lang="en-US" u="sng" dirty="0" smtClean="0"/>
          </a:p>
        </p:txBody>
      </p:sp>
      <p:pic>
        <p:nvPicPr>
          <p:cNvPr id="27652" name="Picture 4" descr="503px-James_Monroe_01_arti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24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Monroe Doctrine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Warned European powers not to interfere in the Western Hemisphere </a:t>
            </a:r>
          </a:p>
          <a:p>
            <a:pPr eaLnBrk="1" hangingPunct="1"/>
            <a:r>
              <a:rPr lang="en-US" sz="2800" dirty="0" smtClean="0"/>
              <a:t>Do not try to make new colonies or try to overthrow newly independent republics --&gt; </a:t>
            </a:r>
            <a:r>
              <a:rPr lang="en-US" sz="2800" u="sng" dirty="0" smtClean="0"/>
              <a:t>Monroe </a:t>
            </a:r>
            <a:r>
              <a:rPr lang="en-US" sz="2800" u="sng" dirty="0" smtClean="0"/>
              <a:t>warned </a:t>
            </a:r>
            <a:r>
              <a:rPr lang="en-US" sz="2800" u="sng" dirty="0" smtClean="0"/>
              <a:t>that the US would consider this “dangerous to our peace and safety” </a:t>
            </a:r>
          </a:p>
          <a:p>
            <a:pPr eaLnBrk="1" hangingPunct="1"/>
            <a:r>
              <a:rPr lang="en-US" sz="2800" dirty="0" smtClean="0"/>
              <a:t>Likewise, the US would not get involved in European affairs or interfere in existing colonies </a:t>
            </a:r>
          </a:p>
        </p:txBody>
      </p:sp>
    </p:spTree>
    <p:extLst>
      <p:ext uri="{BB962C8B-B14F-4D97-AF65-F5344CB8AC3E}">
        <p14:creationId xmlns:p14="http://schemas.microsoft.com/office/powerpoint/2010/main" val="30165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9700" name="Picture 4" descr="monroe_doctr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"/>
            <a:ext cx="7848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76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6" name="Picture 2" descr="Image result for monroe doctrine political cartoon workshe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34" y="747286"/>
            <a:ext cx="8196966" cy="557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5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5678</TotalTime>
  <Words>338</Words>
  <Application>Microsoft Office PowerPoint</Application>
  <PresentationFormat>On-screen Show (4:3)</PresentationFormat>
  <Paragraphs>37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ＭＳ Ｐゴシック</vt:lpstr>
      <vt:lpstr>Arial</vt:lpstr>
      <vt:lpstr>Calibri</vt:lpstr>
      <vt:lpstr>Office Theme</vt:lpstr>
      <vt:lpstr>Friday, December 15, 2017</vt:lpstr>
      <vt:lpstr>PowerPoint Presentation</vt:lpstr>
      <vt:lpstr>Monroe Doctrine</vt:lpstr>
      <vt:lpstr>PowerPoint Presentation</vt:lpstr>
      <vt:lpstr>Monroe Doctrine  What are the reasons?</vt:lpstr>
      <vt:lpstr>James Monroe was  elected in 1816   </vt:lpstr>
      <vt:lpstr>Monroe Doctrine</vt:lpstr>
      <vt:lpstr>PowerPoint Presentation</vt:lpstr>
      <vt:lpstr> </vt:lpstr>
      <vt:lpstr>PowerPoint Presentation</vt:lpstr>
      <vt:lpstr>Why is the Monroe Doctrine important? </vt:lpstr>
      <vt:lpstr>PowerPoint Presentation</vt:lpstr>
      <vt:lpstr>Do you think the heightened since of unity and nationalism after the War of 1812 contributed in any way to the Monroe Doctrine? Why or  why not?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Amy Davis</cp:lastModifiedBy>
  <cp:revision>10</cp:revision>
  <dcterms:created xsi:type="dcterms:W3CDTF">2015-09-16T15:46:00Z</dcterms:created>
  <dcterms:modified xsi:type="dcterms:W3CDTF">2017-12-18T19:18:00Z</dcterms:modified>
</cp:coreProperties>
</file>