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4" r:id="rId4"/>
    <p:sldId id="259" r:id="rId5"/>
    <p:sldId id="263" r:id="rId6"/>
    <p:sldId id="258" r:id="rId7"/>
    <p:sldId id="262" r:id="rId8"/>
    <p:sldId id="257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89" autoAdjust="0"/>
  </p:normalViewPr>
  <p:slideViewPr>
    <p:cSldViewPr snapToGrid="0" snapToObjects="1"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1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1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882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0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0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9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9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54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24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46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79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62412-27DF-CF46-916D-8E1C5EDF185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DCCFC-99A0-494C-BD15-2B71B7129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3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5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The WONDERFUL Regions of North Carolina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508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1000"/>
          </a:blip>
          <a:stretch>
            <a:fillRect/>
          </a:stretch>
        </p:blipFill>
        <p:spPr>
          <a:xfrm>
            <a:off x="-944317" y="-18698"/>
            <a:ext cx="11022458" cy="68890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2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443"/>
            <a:ext cx="9143999" cy="6072557"/>
          </a:xfrm>
        </p:spPr>
        <p:txBody>
          <a:bodyPr>
            <a:noAutofit/>
          </a:bodyPr>
          <a:lstStyle/>
          <a:p>
            <a:pPr lvl="0"/>
            <a:r>
              <a:rPr lang="en-US" u="none" strike="noStrike" dirty="0" smtClean="0">
                <a:effectLst/>
              </a:rPr>
              <a:t>Cherokee Tribe</a:t>
            </a:r>
          </a:p>
          <a:p>
            <a:pPr lvl="0"/>
            <a:r>
              <a:rPr lang="en-US" b="1" dirty="0" smtClean="0"/>
              <a:t>Topography</a:t>
            </a:r>
            <a:r>
              <a:rPr lang="en-US" u="none" strike="noStrike" dirty="0" smtClean="0">
                <a:effectLst/>
              </a:rPr>
              <a:t> is mountainous </a:t>
            </a:r>
            <a:r>
              <a:rPr lang="en-US" u="none" strike="noStrike" dirty="0" smtClean="0">
                <a:effectLst/>
              </a:rPr>
              <a:t>&amp; has rocky soil</a:t>
            </a:r>
            <a:endParaRPr lang="en-US" u="none" strike="noStrike" dirty="0" smtClean="0">
              <a:effectLst/>
            </a:endParaRPr>
          </a:p>
          <a:p>
            <a:pPr lvl="1"/>
            <a:r>
              <a:rPr lang="en-US" sz="3200" u="none" strike="noStrike" dirty="0" smtClean="0">
                <a:effectLst/>
              </a:rPr>
              <a:t> 	Appalachian Mountain range</a:t>
            </a:r>
          </a:p>
          <a:p>
            <a:pPr lvl="3"/>
            <a:r>
              <a:rPr lang="en-US" u="none" strike="noStrike" dirty="0" smtClean="0">
                <a:effectLst/>
              </a:rPr>
              <a:t>Blue Ridge </a:t>
            </a:r>
            <a:r>
              <a:rPr lang="en-US" u="none" strike="noStrike" dirty="0" smtClean="0">
                <a:effectLst/>
              </a:rPr>
              <a:t>Mountains(eastern boundary of the Appalachian </a:t>
            </a:r>
            <a:r>
              <a:rPr lang="en-US" u="none" strike="noStrike" dirty="0" err="1" smtClean="0">
                <a:effectLst/>
              </a:rPr>
              <a:t>Mtns</a:t>
            </a:r>
            <a:r>
              <a:rPr lang="en-US" u="none" strike="noStrike" dirty="0" smtClean="0">
                <a:effectLst/>
              </a:rPr>
              <a:t>), </a:t>
            </a:r>
            <a:r>
              <a:rPr lang="en-US" u="none" strike="noStrike" dirty="0" smtClean="0">
                <a:effectLst/>
              </a:rPr>
              <a:t>Smoky Mountains, Black </a:t>
            </a:r>
            <a:r>
              <a:rPr lang="en-US" u="none" strike="noStrike" dirty="0" smtClean="0">
                <a:effectLst/>
              </a:rPr>
              <a:t>Mountains (Mt. Mitchell – 6,684 feet)</a:t>
            </a:r>
            <a:endParaRPr lang="en-US" u="none" strike="noStrike" dirty="0" smtClean="0">
              <a:effectLst/>
            </a:endParaRPr>
          </a:p>
          <a:p>
            <a:pPr lvl="1"/>
            <a:r>
              <a:rPr lang="en-US" sz="3200" u="none" strike="noStrike" dirty="0" smtClean="0">
                <a:effectLst/>
              </a:rPr>
              <a:t>much of the land is covered in mountains - can only farm in </a:t>
            </a:r>
            <a:r>
              <a:rPr lang="en-US" sz="3200" b="1" dirty="0"/>
              <a:t>coves</a:t>
            </a:r>
            <a:r>
              <a:rPr lang="en-US" sz="3200" u="none" strike="noStrike" dirty="0" smtClean="0">
                <a:effectLst/>
              </a:rPr>
              <a:t> or valleys</a:t>
            </a:r>
          </a:p>
          <a:p>
            <a:pPr marL="457200" lvl="1" indent="0">
              <a:buNone/>
            </a:pPr>
            <a:endParaRPr lang="en-US" sz="3200" u="none" strike="noStrike" dirty="0" smtClean="0">
              <a:effectLst/>
            </a:endParaRPr>
          </a:p>
          <a:p>
            <a:r>
              <a:rPr lang="en-US" sz="3600" u="none" strike="noStrike" dirty="0" smtClean="0">
                <a:effectLst/>
              </a:rPr>
              <a:t>Biggest economic industries:</a:t>
            </a:r>
          </a:p>
          <a:p>
            <a:pPr lvl="1"/>
            <a:r>
              <a:rPr lang="en-US" sz="3200" u="none" strike="noStrike" dirty="0" smtClean="0">
                <a:effectLst/>
              </a:rPr>
              <a:t>tourism </a:t>
            </a:r>
          </a:p>
          <a:p>
            <a:pPr lvl="1"/>
            <a:r>
              <a:rPr lang="en-US" sz="3200" u="none" strike="noStrike" dirty="0" smtClean="0">
                <a:effectLst/>
              </a:rPr>
              <a:t>Christmas tree farms</a:t>
            </a:r>
          </a:p>
        </p:txBody>
      </p:sp>
    </p:spTree>
    <p:extLst>
      <p:ext uri="{BB962C8B-B14F-4D97-AF65-F5344CB8AC3E}">
        <p14:creationId xmlns:p14="http://schemas.microsoft.com/office/powerpoint/2010/main" val="279554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Mountains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893" y="1417638"/>
            <a:ext cx="3048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3161" y="1221810"/>
            <a:ext cx="44303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Called</a:t>
            </a:r>
            <a:r>
              <a:rPr lang="en-US" sz="2400" dirty="0"/>
              <a:t> </a:t>
            </a:r>
            <a:r>
              <a:rPr lang="en-US" sz="2400" dirty="0" err="1"/>
              <a:t>Tanawha</a:t>
            </a:r>
            <a:r>
              <a:rPr lang="en-US" sz="2400" dirty="0"/>
              <a:t> ("fabulous bird" or "eagle") by the Cherokee Indians, the </a:t>
            </a:r>
            <a:r>
              <a:rPr lang="en-US" sz="2400" b="1" dirty="0"/>
              <a:t>mountain</a:t>
            </a:r>
            <a:r>
              <a:rPr lang="en-US" sz="2400" dirty="0"/>
              <a:t> acquired the name "</a:t>
            </a:r>
            <a:r>
              <a:rPr lang="en-US" sz="2400" b="1" dirty="0"/>
              <a:t>Grandfather</a:t>
            </a:r>
            <a:r>
              <a:rPr lang="en-US" sz="2400" dirty="0"/>
              <a:t>" from early settlers who saw the face of an old man's profile in the outline of the peaks against the sky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83" y="4211392"/>
            <a:ext cx="4160489" cy="2129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42456" y="4713668"/>
            <a:ext cx="3953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Lake Lure has been the setting for “Dirty Dancing” and “Last of the Mohicans”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029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1053328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Piedmont</a:t>
            </a:r>
            <a:br>
              <a:rPr lang="en-US" dirty="0" smtClean="0"/>
            </a:br>
            <a:r>
              <a:rPr lang="en-US" dirty="0" smtClean="0"/>
              <a:t>“Foot of the mountain”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none" strike="noStrike" dirty="0" smtClean="0">
                <a:effectLst/>
              </a:rPr>
              <a:t>Catawba Tribe </a:t>
            </a:r>
          </a:p>
          <a:p>
            <a:pPr lvl="0"/>
            <a:r>
              <a:rPr lang="en-US" b="1" dirty="0"/>
              <a:t>T</a:t>
            </a:r>
            <a:r>
              <a:rPr lang="en-US" b="1" dirty="0" smtClean="0"/>
              <a:t>opography </a:t>
            </a:r>
            <a:r>
              <a:rPr lang="en-US" b="1" dirty="0"/>
              <a:t>- </a:t>
            </a:r>
            <a:r>
              <a:rPr lang="en-US" u="none" strike="noStrike" dirty="0" smtClean="0">
                <a:effectLst/>
              </a:rPr>
              <a:t>hills and red clay</a:t>
            </a:r>
          </a:p>
          <a:p>
            <a:pPr lvl="1"/>
            <a:r>
              <a:rPr lang="en-US" u="none" strike="noStrike" dirty="0" smtClean="0">
                <a:effectLst/>
              </a:rPr>
              <a:t> not good for growing crops  </a:t>
            </a:r>
            <a:endParaRPr lang="en-US" dirty="0"/>
          </a:p>
          <a:p>
            <a:pPr lvl="1"/>
            <a:r>
              <a:rPr lang="en-US" dirty="0"/>
              <a:t>central location with large cities: Charlotte (biggest city) </a:t>
            </a:r>
            <a:r>
              <a:rPr lang="en-US" dirty="0" smtClean="0"/>
              <a:t>Raleigh (capitol), </a:t>
            </a:r>
            <a:r>
              <a:rPr lang="en-US" dirty="0"/>
              <a:t>Durham, </a:t>
            </a:r>
            <a:r>
              <a:rPr lang="en-US" dirty="0" smtClean="0"/>
              <a:t>Greensboro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/>
              <a:t>The </a:t>
            </a:r>
            <a:r>
              <a:rPr lang="en-US" b="1" dirty="0" err="1" smtClean="0"/>
              <a:t>Uwharrie</a:t>
            </a:r>
            <a:r>
              <a:rPr lang="en-US" b="1" dirty="0" smtClean="0"/>
              <a:t> Mountains </a:t>
            </a:r>
            <a:r>
              <a:rPr lang="en-US" dirty="0" smtClean="0"/>
              <a:t>– “mini mountains” south of Greensboro</a:t>
            </a:r>
          </a:p>
          <a:p>
            <a:pPr lvl="1"/>
            <a:r>
              <a:rPr lang="en-US" b="1" dirty="0" err="1" smtClean="0"/>
              <a:t>Monadnocks</a:t>
            </a:r>
            <a:r>
              <a:rPr lang="en-US" b="1" dirty="0" smtClean="0"/>
              <a:t>: </a:t>
            </a:r>
            <a:r>
              <a:rPr lang="en-US" dirty="0" smtClean="0"/>
              <a:t>geological condition where a point of land stands out because the land around it is eroded (Pilot Mountain) </a:t>
            </a:r>
            <a:endParaRPr lang="en-US" dirty="0"/>
          </a:p>
          <a:p>
            <a:pPr lvl="1"/>
            <a:endParaRPr lang="en-US" u="none" strike="noStrike" dirty="0" smtClean="0">
              <a:effectLst/>
            </a:endParaRPr>
          </a:p>
          <a:p>
            <a:endParaRPr lang="en-US" u="none" strike="noStrike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5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Piedmont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5726" y="1626332"/>
            <a:ext cx="4671074" cy="31083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743" y="846138"/>
            <a:ext cx="357388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Economic Industries:</a:t>
            </a:r>
          </a:p>
          <a:p>
            <a:pPr lvl="1"/>
            <a:r>
              <a:rPr lang="en-US" sz="2400" dirty="0" smtClean="0"/>
              <a:t>The big 3:  textile, tobacco, and furniture</a:t>
            </a:r>
          </a:p>
          <a:p>
            <a:pPr lvl="1"/>
            <a:r>
              <a:rPr lang="en-US" sz="2400" dirty="0" smtClean="0"/>
              <a:t>(people have also depended on livestock and dairy farming to make a living)</a:t>
            </a:r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r>
              <a:rPr lang="en-US" sz="2400" b="1" dirty="0" smtClean="0"/>
              <a:t>Banking </a:t>
            </a:r>
            <a:r>
              <a:rPr lang="en-US" sz="2400" dirty="0" smtClean="0"/>
              <a:t>– Charlotte is a center for international banking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NASCAR located in Charlotte as well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144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Coastal Plain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u="none" strike="noStrike" dirty="0" smtClean="0">
                <a:effectLst/>
              </a:rPr>
              <a:t>Tuscarora Tribe</a:t>
            </a:r>
          </a:p>
          <a:p>
            <a:pPr lvl="0"/>
            <a:r>
              <a:rPr lang="en-US" b="1" dirty="0"/>
              <a:t>T</a:t>
            </a:r>
            <a:r>
              <a:rPr lang="en-US" b="1" dirty="0" smtClean="0"/>
              <a:t>opography – </a:t>
            </a:r>
            <a:r>
              <a:rPr lang="en-US" dirty="0" smtClean="0"/>
              <a:t>Flat land  &amp; loam, rich </a:t>
            </a:r>
            <a:r>
              <a:rPr lang="en-US" u="none" strike="noStrike" dirty="0" smtClean="0">
                <a:effectLst/>
              </a:rPr>
              <a:t>soil led to lots </a:t>
            </a:r>
            <a:r>
              <a:rPr lang="en-US" u="none" strike="noStrike" dirty="0" smtClean="0">
                <a:effectLst/>
              </a:rPr>
              <a:t>of </a:t>
            </a:r>
            <a:r>
              <a:rPr lang="en-US" u="none" strike="noStrike" dirty="0" smtClean="0">
                <a:effectLst/>
              </a:rPr>
              <a:t>farming (tobacco and cotton)</a:t>
            </a:r>
          </a:p>
          <a:p>
            <a:pPr lvl="0"/>
            <a:r>
              <a:rPr lang="en-US" dirty="0" smtClean="0"/>
              <a:t>Takes up about 1/3 of NC</a:t>
            </a:r>
          </a:p>
          <a:p>
            <a:pPr lvl="0"/>
            <a:endParaRPr lang="en-US" dirty="0"/>
          </a:p>
          <a:p>
            <a:pPr lvl="0"/>
            <a:r>
              <a:rPr lang="en-US" b="1" dirty="0" smtClean="0"/>
              <a:t>Tobacco Towns:  </a:t>
            </a:r>
            <a:r>
              <a:rPr lang="en-US" dirty="0" smtClean="0"/>
              <a:t>Rocky Mount, Greenville, Wilson ,and Goldsboro</a:t>
            </a:r>
          </a:p>
          <a:p>
            <a:pPr lvl="1"/>
            <a:r>
              <a:rPr lang="en-US" dirty="0" smtClean="0"/>
              <a:t>Tobacco farmers have decreased in recent years due to health risks and the cut off of government payments</a:t>
            </a:r>
          </a:p>
          <a:p>
            <a:pPr lvl="1"/>
            <a:endParaRPr lang="en-US" dirty="0"/>
          </a:p>
          <a:p>
            <a:pPr lvl="1"/>
            <a:r>
              <a:rPr lang="en-US" b="1" dirty="0" err="1" smtClean="0"/>
              <a:t>Tarheel</a:t>
            </a:r>
            <a:r>
              <a:rPr lang="en-US" b="1" dirty="0" smtClean="0"/>
              <a:t> State </a:t>
            </a:r>
            <a:r>
              <a:rPr lang="en-US" dirty="0" smtClean="0"/>
              <a:t>– Longleaf pine was plentiful throughout the Coastal Plain first, but has disappeared from our landscape (state tree)</a:t>
            </a:r>
          </a:p>
          <a:p>
            <a:pPr lvl="1"/>
            <a:endParaRPr lang="en-US" dirty="0" smtClean="0"/>
          </a:p>
          <a:p>
            <a:pPr lvl="0"/>
            <a:endParaRPr lang="en-US" u="none" strike="noStrike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71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Coastal Plain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Sandhills</a:t>
            </a:r>
            <a:r>
              <a:rPr lang="en-US" dirty="0"/>
              <a:t> leftover from ancient shoreline &amp; poor soil.  Good for </a:t>
            </a:r>
            <a:r>
              <a:rPr lang="en-US" dirty="0" smtClean="0"/>
              <a:t>golf courses </a:t>
            </a:r>
            <a:r>
              <a:rPr lang="en-US" dirty="0"/>
              <a:t>(Pinehurst) and military bases (Ft Bragg)</a:t>
            </a:r>
          </a:p>
          <a:p>
            <a:pPr lvl="0"/>
            <a:endParaRPr lang="en-US" dirty="0"/>
          </a:p>
          <a:p>
            <a:r>
              <a:rPr lang="en-US" dirty="0"/>
              <a:t>Biggest Economic Industries</a:t>
            </a:r>
          </a:p>
          <a:p>
            <a:pPr lvl="1"/>
            <a:r>
              <a:rPr lang="en-US" dirty="0"/>
              <a:t>Military Bases like Fort Bragg</a:t>
            </a:r>
          </a:p>
          <a:p>
            <a:pPr lvl="1"/>
            <a:r>
              <a:rPr lang="en-US" dirty="0" smtClean="0"/>
              <a:t>Tourism</a:t>
            </a:r>
          </a:p>
          <a:p>
            <a:pPr lvl="1"/>
            <a:r>
              <a:rPr lang="en-US" dirty="0" smtClean="0"/>
              <a:t>Farming (tobacco and cotton)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163" y="4241911"/>
            <a:ext cx="3352800" cy="206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09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Tidewater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0462"/>
            <a:ext cx="8442101" cy="534690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Algonquian speaking tribes: Roanoke and </a:t>
            </a:r>
            <a:r>
              <a:rPr lang="en-US" dirty="0" err="1" smtClean="0"/>
              <a:t>Croatoan</a:t>
            </a:r>
            <a:r>
              <a:rPr lang="en-US" dirty="0" smtClean="0"/>
              <a:t> </a:t>
            </a:r>
          </a:p>
          <a:p>
            <a:r>
              <a:rPr lang="en-US" b="1" dirty="0"/>
              <a:t>T</a:t>
            </a:r>
            <a:r>
              <a:rPr lang="en-US" b="1" dirty="0" smtClean="0"/>
              <a:t>opography </a:t>
            </a:r>
            <a:r>
              <a:rPr lang="en-US" b="1" dirty="0"/>
              <a:t>- </a:t>
            </a:r>
            <a:r>
              <a:rPr lang="en-US" u="none" strike="noStrike" dirty="0" smtClean="0">
                <a:effectLst/>
              </a:rPr>
              <a:t>sandy, flat, sounds, beach, and Barrier Islands/Outer Banks </a:t>
            </a:r>
            <a:endParaRPr lang="en-US" u="none" strike="noStrike" dirty="0" smtClean="0">
              <a:effectLst/>
            </a:endParaRPr>
          </a:p>
          <a:p>
            <a:pPr marL="0" indent="0">
              <a:buNone/>
            </a:pPr>
            <a:endParaRPr lang="en-US" u="none" strike="noStrike" dirty="0" smtClean="0">
              <a:effectLst/>
            </a:endParaRPr>
          </a:p>
          <a:p>
            <a:r>
              <a:rPr lang="en-US" dirty="0"/>
              <a:t>T</a:t>
            </a:r>
            <a:r>
              <a:rPr lang="en-US" u="none" strike="noStrike" dirty="0" smtClean="0">
                <a:effectLst/>
              </a:rPr>
              <a:t>his is the region first reached by Europeans by boat - colonization was difficult because of barrier islands (Outer Banks</a:t>
            </a:r>
            <a:r>
              <a:rPr lang="en-US" u="none" strike="noStrike" dirty="0" smtClean="0">
                <a:effectLst/>
              </a:rPr>
              <a:t>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Roanoke </a:t>
            </a:r>
            <a:r>
              <a:rPr lang="en-US" dirty="0"/>
              <a:t>Settlement - Lost Colony – failed</a:t>
            </a:r>
          </a:p>
          <a:p>
            <a:endParaRPr lang="en-US" u="none" strike="noStrike" dirty="0" smtClean="0">
              <a:effectLst/>
            </a:endParaRPr>
          </a:p>
          <a:p>
            <a:pPr lvl="1"/>
            <a:r>
              <a:rPr lang="en-US" dirty="0" smtClean="0"/>
              <a:t>Cape Hatteras was nicknamed “Graveyard of the Atlantic” due to difficult to navigate waters.  The Hatteras lighthouse has become legendary.</a:t>
            </a:r>
            <a:endParaRPr lang="en-US" u="none" strike="noStrike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8226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Tidewater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545132" cy="4983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Did you know that the Venus Fly Trap is native to the Tidewater region?  You can find the </a:t>
            </a:r>
            <a:r>
              <a:rPr lang="en-US" dirty="0"/>
              <a:t>V</a:t>
            </a:r>
            <a:r>
              <a:rPr lang="en-US" dirty="0" smtClean="0"/>
              <a:t>enus </a:t>
            </a:r>
            <a:r>
              <a:rPr lang="en-US" dirty="0"/>
              <a:t>F</a:t>
            </a:r>
            <a:r>
              <a:rPr lang="en-US" dirty="0" smtClean="0"/>
              <a:t>ly </a:t>
            </a:r>
            <a:r>
              <a:rPr lang="en-US" dirty="0"/>
              <a:t>T</a:t>
            </a:r>
            <a:r>
              <a:rPr lang="en-US" dirty="0" smtClean="0"/>
              <a:t>rap in its natural habitat towards the southern end of the Tidewater. (The Green Swamp)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Least populated region in NC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Economy:  </a:t>
            </a:r>
            <a:r>
              <a:rPr lang="en-US" dirty="0" smtClean="0"/>
              <a:t>Fishing and tourism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767" y="3715689"/>
            <a:ext cx="3002050" cy="241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069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3278</TotalTime>
  <Words>368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The WONDERFUL Regions of North Carolina</vt:lpstr>
      <vt:lpstr>The Mountains</vt:lpstr>
      <vt:lpstr>Mountains</vt:lpstr>
      <vt:lpstr>The Piedmont “Foot of the mountain”</vt:lpstr>
      <vt:lpstr>Piedmont</vt:lpstr>
      <vt:lpstr>The Coastal Plain</vt:lpstr>
      <vt:lpstr>The Coastal Plain </vt:lpstr>
      <vt:lpstr>The Tidewater</vt:lpstr>
      <vt:lpstr>Tidewater</vt:lpstr>
    </vt:vector>
  </TitlesOfParts>
  <Company>Durham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WONDERFUL Regions of North Carolina</dc:title>
  <dc:creator>Durham Public Schools</dc:creator>
  <cp:lastModifiedBy>Amy Davis</cp:lastModifiedBy>
  <cp:revision>24</cp:revision>
  <dcterms:created xsi:type="dcterms:W3CDTF">2015-08-26T17:45:29Z</dcterms:created>
  <dcterms:modified xsi:type="dcterms:W3CDTF">2017-09-06T23:29:37Z</dcterms:modified>
</cp:coreProperties>
</file>