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69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1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7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5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4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3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03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99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1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37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11B5F-D3C4-4755-967C-605F76979D9E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95766-D964-4BFC-9B35-314FFBF50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470025"/>
          </a:xfrm>
        </p:spPr>
        <p:txBody>
          <a:bodyPr/>
          <a:lstStyle/>
          <a:p>
            <a:r>
              <a:rPr lang="en-US" dirty="0" smtClean="0"/>
              <a:t>The Story of Roanoke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447800"/>
            <a:ext cx="6400800" cy="3810000"/>
          </a:xfrm>
        </p:spPr>
        <p:txBody>
          <a:bodyPr/>
          <a:lstStyle/>
          <a:p>
            <a:r>
              <a:rPr lang="en-US" dirty="0" smtClean="0"/>
              <a:t>As I go through the presentation today, please take notes using the following chart: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557000"/>
              </p:ext>
            </p:extLst>
          </p:nvPr>
        </p:nvGraphicFramePr>
        <p:xfrm>
          <a:off x="1752600" y="2971800"/>
          <a:ext cx="61722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3261"/>
                <a:gridCol w="781904"/>
                <a:gridCol w="3527035"/>
              </a:tblGrid>
              <a:tr h="380999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Important</a:t>
                      </a:r>
                      <a:r>
                        <a:rPr lang="en-US" sz="2400" baseline="0" dirty="0" smtClean="0"/>
                        <a:t> facts</a:t>
                      </a:r>
                      <a:endParaRPr lang="en-US" sz="2400" dirty="0"/>
                    </a:p>
                  </a:txBody>
                  <a:tcPr/>
                </a:tc>
              </a:tr>
              <a:tr h="108535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Philip </a:t>
                      </a:r>
                      <a:r>
                        <a:rPr lang="en-US" sz="2400" dirty="0" err="1" smtClean="0"/>
                        <a:t>Amadas</a:t>
                      </a:r>
                      <a:r>
                        <a:rPr lang="en-US" sz="2400" dirty="0" smtClean="0"/>
                        <a:t> and Arthur </a:t>
                      </a:r>
                      <a:r>
                        <a:rPr lang="en-US" sz="2400" dirty="0" err="1" smtClean="0"/>
                        <a:t>Barlowe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62881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Lane Colony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62881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 White Colony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916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Mystery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76266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1590, White returns to Roanoke  three years later (Spain and England were at war)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He finds a tree with “CRO” and a post carved with the word “CROATOAN”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White was not able to search for the colonists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257829"/>
            <a:ext cx="5257800" cy="260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174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What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about each theory.</a:t>
            </a:r>
          </a:p>
          <a:p>
            <a:r>
              <a:rPr lang="en-US" dirty="0" smtClean="0"/>
              <a:t>Determine the validity behind each theory.</a:t>
            </a:r>
          </a:p>
          <a:p>
            <a:r>
              <a:rPr lang="en-US" dirty="0" smtClean="0"/>
              <a:t>Determine what each theory is missing.</a:t>
            </a:r>
          </a:p>
          <a:p>
            <a:endParaRPr lang="en-US" dirty="0" smtClean="0"/>
          </a:p>
          <a:p>
            <a:r>
              <a:rPr lang="en-US" dirty="0" smtClean="0"/>
              <a:t>On the back, select the theory that you believe is most plausible.  Explain.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12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Philip </a:t>
            </a:r>
            <a:r>
              <a:rPr lang="en-US" b="1" dirty="0" err="1" smtClean="0"/>
              <a:t>Amadas</a:t>
            </a:r>
            <a:r>
              <a:rPr lang="en-US" b="1" dirty="0" smtClean="0"/>
              <a:t> and Arthur Barlow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Amadas</a:t>
            </a:r>
            <a:r>
              <a:rPr lang="en-US" dirty="0" smtClean="0"/>
              <a:t> and Barlow were the commanders sent by Raleigh</a:t>
            </a:r>
          </a:p>
          <a:p>
            <a:r>
              <a:rPr lang="en-US" b="1" dirty="0" smtClean="0"/>
              <a:t>July 13, 1584 </a:t>
            </a:r>
            <a:r>
              <a:rPr lang="en-US" dirty="0" smtClean="0"/>
              <a:t>anchored at Roanoke</a:t>
            </a:r>
          </a:p>
          <a:p>
            <a:r>
              <a:rPr lang="en-US" dirty="0" smtClean="0"/>
              <a:t>Spent six weeks gathering information about life in the New World</a:t>
            </a:r>
          </a:p>
          <a:p>
            <a:r>
              <a:rPr lang="en-US" dirty="0" smtClean="0"/>
              <a:t>Returned to England in the spring with samples of vegetation and two Native Americans, </a:t>
            </a:r>
            <a:r>
              <a:rPr lang="en-US" b="1" dirty="0" smtClean="0"/>
              <a:t>Manteo and </a:t>
            </a:r>
            <a:r>
              <a:rPr lang="en-US" b="1" dirty="0" err="1" smtClean="0"/>
              <a:t>Wanchese</a:t>
            </a:r>
            <a:endParaRPr lang="en-US" b="1" dirty="0" smtClean="0"/>
          </a:p>
          <a:p>
            <a:r>
              <a:rPr lang="en-US" dirty="0" smtClean="0"/>
              <a:t>Queen Elizabeth was thrilled and knighted Raleigh.  </a:t>
            </a:r>
            <a:r>
              <a:rPr lang="en-US" b="1" dirty="0" smtClean="0"/>
              <a:t>The land 600 miles north and south of Roanoke was named Virginia </a:t>
            </a:r>
            <a:r>
              <a:rPr lang="en-US" dirty="0" smtClean="0"/>
              <a:t>(a reference to Elizabeth the Virgin Queen)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3948"/>
            <a:ext cx="5029200" cy="630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03948"/>
            <a:ext cx="4191000" cy="630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82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Lane Colony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b="1" dirty="0" smtClean="0"/>
              <a:t>April 9, 1595 </a:t>
            </a:r>
            <a:r>
              <a:rPr lang="en-US" dirty="0" smtClean="0"/>
              <a:t>– </a:t>
            </a:r>
            <a:r>
              <a:rPr lang="en-US" b="1" dirty="0" smtClean="0"/>
              <a:t>Sir Richard Greenville </a:t>
            </a:r>
            <a:r>
              <a:rPr lang="en-US" dirty="0" smtClean="0"/>
              <a:t>led a fleet of seven ships back to Roanoke.</a:t>
            </a:r>
          </a:p>
          <a:p>
            <a:pPr lvl="1"/>
            <a:r>
              <a:rPr lang="en-US" b="1" dirty="0" smtClean="0"/>
              <a:t>John White </a:t>
            </a:r>
            <a:r>
              <a:rPr lang="en-US" dirty="0" smtClean="0"/>
              <a:t>(artist), </a:t>
            </a:r>
            <a:r>
              <a:rPr lang="en-US" b="1" dirty="0" smtClean="0"/>
              <a:t>Thomas </a:t>
            </a:r>
            <a:r>
              <a:rPr lang="en-US" b="1" dirty="0" err="1" smtClean="0"/>
              <a:t>Harriot</a:t>
            </a:r>
            <a:r>
              <a:rPr lang="en-US" b="1" dirty="0"/>
              <a:t> </a:t>
            </a:r>
            <a:r>
              <a:rPr lang="en-US" dirty="0" smtClean="0"/>
              <a:t>(scientist), and </a:t>
            </a:r>
            <a:r>
              <a:rPr lang="en-US" b="1" dirty="0" smtClean="0"/>
              <a:t>Ralph Lane </a:t>
            </a:r>
            <a:r>
              <a:rPr lang="en-US" dirty="0" smtClean="0"/>
              <a:t>(commander of the colony)</a:t>
            </a:r>
          </a:p>
          <a:p>
            <a:pPr lvl="1"/>
            <a:r>
              <a:rPr lang="en-US" dirty="0" smtClean="0"/>
              <a:t>Arrived on June 26, 1585</a:t>
            </a:r>
          </a:p>
          <a:p>
            <a:pPr marL="457200" lvl="1" indent="0">
              <a:buNone/>
            </a:pPr>
            <a:r>
              <a:rPr lang="en-US" dirty="0" smtClean="0"/>
              <a:t>*  Built Fort Raleigh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10000"/>
            <a:ext cx="48291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080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Lane Colony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All was good until …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Conflict between Native Americans and colonists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Colony was in peril (dwindling food supply and native conflicts)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smtClean="0"/>
              <a:t>1586, </a:t>
            </a:r>
            <a:r>
              <a:rPr lang="en-US" dirty="0" smtClean="0"/>
              <a:t>Sir Francis Drake, the English “Sea Dog” stopped by and offered assistance.  </a:t>
            </a:r>
            <a:r>
              <a:rPr lang="en-US" b="1" dirty="0" smtClean="0"/>
              <a:t>Colonists decided to return to England with Drake</a:t>
            </a:r>
            <a:r>
              <a:rPr lang="en-US" dirty="0" smtClean="0"/>
              <a:t>, leaving 15 men to hold the region.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066800"/>
            <a:ext cx="29718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60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of the Lane Colony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95600"/>
          </a:xfrm>
        </p:spPr>
        <p:txBody>
          <a:bodyPr/>
          <a:lstStyle/>
          <a:p>
            <a:r>
              <a:rPr lang="en-US" dirty="0" smtClean="0"/>
              <a:t>97 men survived</a:t>
            </a:r>
          </a:p>
          <a:p>
            <a:r>
              <a:rPr lang="en-US" dirty="0" smtClean="0"/>
              <a:t>Introduced England to tobacco, corn, and potato</a:t>
            </a:r>
          </a:p>
          <a:p>
            <a:r>
              <a:rPr lang="en-US" dirty="0" smtClean="0"/>
              <a:t>Excellent maps of the area were recorded as well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038600"/>
            <a:ext cx="4572000" cy="246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156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White Colony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May 9, 1580 </a:t>
            </a:r>
            <a:r>
              <a:rPr lang="en-US" dirty="0" smtClean="0"/>
              <a:t>three ships depart England heading for the Chesapeake Bay area</a:t>
            </a:r>
          </a:p>
          <a:p>
            <a:pPr lvl="1"/>
            <a:r>
              <a:rPr lang="en-US" b="1" dirty="0" smtClean="0"/>
              <a:t>Men, Women, and children will make up the colony</a:t>
            </a:r>
          </a:p>
          <a:p>
            <a:pPr lvl="1"/>
            <a:r>
              <a:rPr lang="en-US" b="1" dirty="0" smtClean="0"/>
              <a:t>Each man will own 500 acres of land.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*  Never made it to the Chesapeake Bay, ship </a:t>
            </a:r>
            <a:r>
              <a:rPr lang="en-US" dirty="0" smtClean="0"/>
              <a:t>anchored </a:t>
            </a:r>
            <a:r>
              <a:rPr lang="en-US" dirty="0" smtClean="0"/>
              <a:t>at Roanoke</a:t>
            </a:r>
          </a:p>
        </p:txBody>
      </p:sp>
    </p:spTree>
    <p:extLst>
      <p:ext uri="{BB962C8B-B14F-4D97-AF65-F5344CB8AC3E}">
        <p14:creationId xmlns:p14="http://schemas.microsoft.com/office/powerpoint/2010/main" val="1595946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6" y="152401"/>
            <a:ext cx="8867046" cy="6535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33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134" y="3734369"/>
            <a:ext cx="16383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5200"/>
          </a:xfrm>
        </p:spPr>
        <p:txBody>
          <a:bodyPr/>
          <a:lstStyle/>
          <a:p>
            <a:r>
              <a:rPr lang="en-US" dirty="0" smtClean="0"/>
              <a:t>August 13, 1587, Manteo, member of </a:t>
            </a:r>
            <a:r>
              <a:rPr lang="en-US" dirty="0" err="1" smtClean="0"/>
              <a:t>Croatoan</a:t>
            </a:r>
            <a:r>
              <a:rPr lang="en-US" dirty="0" smtClean="0"/>
              <a:t> tribe, is christened and becomes Lord of Roanoke</a:t>
            </a:r>
          </a:p>
          <a:p>
            <a:r>
              <a:rPr lang="en-US" dirty="0" smtClean="0"/>
              <a:t>August 18, 1587 – Virginia Dare is born</a:t>
            </a:r>
          </a:p>
          <a:p>
            <a:r>
              <a:rPr lang="en-US" b="1" dirty="0" smtClean="0"/>
              <a:t>August 27,  1587 – John White returns to England </a:t>
            </a:r>
            <a:r>
              <a:rPr lang="en-US" dirty="0" smtClean="0"/>
              <a:t>(colony needed food and supplies)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876800"/>
            <a:ext cx="34290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424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432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Story of Roanoke</vt:lpstr>
      <vt:lpstr>Philip Amadas and Arthur Barlow</vt:lpstr>
      <vt:lpstr>PowerPoint Presentation</vt:lpstr>
      <vt:lpstr>The Lane Colony</vt:lpstr>
      <vt:lpstr>The Lane Colony</vt:lpstr>
      <vt:lpstr>Achievements of the Lane Colony</vt:lpstr>
      <vt:lpstr>The White Colony</vt:lpstr>
      <vt:lpstr>PowerPoint Presentation</vt:lpstr>
      <vt:lpstr>PowerPoint Presentation</vt:lpstr>
      <vt:lpstr>The Mystery …</vt:lpstr>
      <vt:lpstr>So, What happened?</vt:lpstr>
    </vt:vector>
  </TitlesOfParts>
  <Company>Wake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Story of Roanoke</dc:title>
  <dc:creator>Amy Davis</dc:creator>
  <cp:lastModifiedBy>Amy Davis</cp:lastModifiedBy>
  <cp:revision>9</cp:revision>
  <dcterms:created xsi:type="dcterms:W3CDTF">2017-09-18T18:47:17Z</dcterms:created>
  <dcterms:modified xsi:type="dcterms:W3CDTF">2017-09-19T18:07:35Z</dcterms:modified>
</cp:coreProperties>
</file>