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0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75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9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0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0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13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5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0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3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8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083A-28C5-4635-9D41-4CF3D8C4BD3C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05F61-5A6C-4447-A4EF-C0D382CBA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6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Thursday, October 5,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I.  What religion dominated Pennsylvania during the colonial era?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26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Puritans vs. Quakers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Read the article independently.  After reading the article, generate similarities and differences between the two religious groups.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675521"/>
              </p:ext>
            </p:extLst>
          </p:nvPr>
        </p:nvGraphicFramePr>
        <p:xfrm>
          <a:off x="1524000" y="35052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Puritans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Similarities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Quakers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53340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is it important to understand the different religions that settled in America?</a:t>
            </a:r>
          </a:p>
          <a:p>
            <a:endParaRPr lang="en-US" dirty="0" smtClean="0"/>
          </a:p>
          <a:p>
            <a:r>
              <a:rPr lang="en-US" dirty="0" smtClean="0"/>
              <a:t>If the immigrants were all Puritans or all Quakers, do you think we would have established our current system of government where there is a separation between Church and State?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6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 and Quaker Diamante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334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Use strong, vivid adjectives and verbs.  </a:t>
            </a:r>
            <a:endParaRPr lang="en-US" sz="2900" dirty="0"/>
          </a:p>
          <a:p>
            <a:pPr marL="0" indent="0">
              <a:buNone/>
            </a:pPr>
            <a:r>
              <a:rPr lang="en-US" sz="2900" dirty="0" smtClean="0"/>
              <a:t>Incorporate content-based vocabulary when appropriate.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 smtClean="0"/>
              <a:t>Line1 – Topic #1</a:t>
            </a:r>
          </a:p>
          <a:p>
            <a:pPr marL="0" indent="0">
              <a:buNone/>
            </a:pPr>
            <a:r>
              <a:rPr lang="en-US" sz="3600" dirty="0" smtClean="0"/>
              <a:t>Line 2 – Two adjectives that describe topic #1</a:t>
            </a:r>
          </a:p>
          <a:p>
            <a:pPr marL="0" indent="0">
              <a:buNone/>
            </a:pPr>
            <a:r>
              <a:rPr lang="en-US" sz="3600" dirty="0" smtClean="0"/>
              <a:t>Line 3 – Three – </a:t>
            </a:r>
            <a:r>
              <a:rPr lang="en-US" sz="3600" dirty="0" err="1" smtClean="0"/>
              <a:t>ing</a:t>
            </a:r>
            <a:r>
              <a:rPr lang="en-US" sz="3600" dirty="0" smtClean="0"/>
              <a:t> verbs you associate with topic #1</a:t>
            </a:r>
          </a:p>
          <a:p>
            <a:pPr marL="0" indent="0">
              <a:buNone/>
            </a:pPr>
            <a:r>
              <a:rPr lang="en-US" sz="3600" dirty="0" smtClean="0"/>
              <a:t>Line 4 – Four nouns – the first two are associated with topic #1; the other two are associated with topic #2</a:t>
            </a:r>
          </a:p>
          <a:p>
            <a:pPr marL="0" indent="0">
              <a:buNone/>
            </a:pPr>
            <a:r>
              <a:rPr lang="en-US" sz="3600" dirty="0" smtClean="0"/>
              <a:t>Line 5 – Three </a:t>
            </a:r>
            <a:r>
              <a:rPr lang="en-US" sz="3600" dirty="0"/>
              <a:t> </a:t>
            </a:r>
            <a:r>
              <a:rPr lang="en-US" sz="3600" dirty="0" smtClean="0"/>
              <a:t>-</a:t>
            </a:r>
            <a:r>
              <a:rPr lang="en-US" sz="3600" dirty="0" err="1" smtClean="0"/>
              <a:t>ing</a:t>
            </a:r>
            <a:r>
              <a:rPr lang="en-US" sz="3600" dirty="0" smtClean="0"/>
              <a:t> verbs you associate with topic #2</a:t>
            </a:r>
          </a:p>
          <a:p>
            <a:pPr marL="0" indent="0">
              <a:buNone/>
            </a:pPr>
            <a:r>
              <a:rPr lang="en-US" sz="3600" dirty="0" smtClean="0"/>
              <a:t>Line 6 – two adjectives that describe topic #2</a:t>
            </a:r>
          </a:p>
          <a:p>
            <a:pPr marL="0" indent="0">
              <a:buNone/>
            </a:pPr>
            <a:r>
              <a:rPr lang="en-US" sz="3600" dirty="0" smtClean="0"/>
              <a:t>Line 7 – topic #2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Example:</a:t>
            </a:r>
          </a:p>
          <a:p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3600" dirty="0" smtClean="0"/>
              <a:t>Greece</a:t>
            </a:r>
          </a:p>
          <a:p>
            <a:pPr algn="ctr"/>
            <a:r>
              <a:rPr lang="en-US" sz="3600" dirty="0" smtClean="0"/>
              <a:t>Philosophical, refined</a:t>
            </a:r>
          </a:p>
          <a:p>
            <a:pPr algn="ctr"/>
            <a:r>
              <a:rPr lang="en-US" sz="3600" dirty="0" smtClean="0"/>
              <a:t>Thinking, creating, civilizing</a:t>
            </a:r>
          </a:p>
          <a:p>
            <a:pPr algn="ctr"/>
            <a:r>
              <a:rPr lang="en-US" sz="3600" dirty="0" smtClean="0"/>
              <a:t>Empires rise ----- Empires fall</a:t>
            </a:r>
          </a:p>
          <a:p>
            <a:pPr algn="ctr"/>
            <a:r>
              <a:rPr lang="en-US" sz="3600" dirty="0" smtClean="0"/>
              <a:t>Building, adapting, colonizing </a:t>
            </a:r>
          </a:p>
          <a:p>
            <a:pPr algn="ctr"/>
            <a:r>
              <a:rPr lang="en-US" sz="3600" dirty="0" smtClean="0"/>
              <a:t>Practical, robust</a:t>
            </a:r>
          </a:p>
          <a:p>
            <a:pPr algn="ctr"/>
            <a:r>
              <a:rPr lang="en-US" sz="3600" dirty="0" smtClean="0"/>
              <a:t>Rome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11146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215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Thursday, October 5, 2017</vt:lpstr>
      <vt:lpstr>Puritans vs. Quakers</vt:lpstr>
      <vt:lpstr>Puritan and Quaker Diamante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Thursday, October 5, 2017</dc:title>
  <dc:creator>Amy Davis</dc:creator>
  <cp:lastModifiedBy>Amy Davis</cp:lastModifiedBy>
  <cp:revision>3</cp:revision>
  <dcterms:created xsi:type="dcterms:W3CDTF">2017-10-04T18:45:15Z</dcterms:created>
  <dcterms:modified xsi:type="dcterms:W3CDTF">2017-10-04T19:10:52Z</dcterms:modified>
</cp:coreProperties>
</file>