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BED8-A806-410A-94A7-BFBC08EBCD39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38F5E-3F2D-4443-AC24-C46909A01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62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BED8-A806-410A-94A7-BFBC08EBCD39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38F5E-3F2D-4443-AC24-C46909A01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173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BED8-A806-410A-94A7-BFBC08EBCD39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38F5E-3F2D-4443-AC24-C46909A01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605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BED8-A806-410A-94A7-BFBC08EBCD39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38F5E-3F2D-4443-AC24-C46909A01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250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BED8-A806-410A-94A7-BFBC08EBCD39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38F5E-3F2D-4443-AC24-C46909A01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445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BED8-A806-410A-94A7-BFBC08EBCD39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38F5E-3F2D-4443-AC24-C46909A01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493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BED8-A806-410A-94A7-BFBC08EBCD39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38F5E-3F2D-4443-AC24-C46909A01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82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BED8-A806-410A-94A7-BFBC08EBCD39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38F5E-3F2D-4443-AC24-C46909A01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947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BED8-A806-410A-94A7-BFBC08EBCD39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38F5E-3F2D-4443-AC24-C46909A01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067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BED8-A806-410A-94A7-BFBC08EBCD39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38F5E-3F2D-4443-AC24-C46909A01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509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BED8-A806-410A-94A7-BFBC08EBCD39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38F5E-3F2D-4443-AC24-C46909A01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90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CBED8-A806-410A-94A7-BFBC08EBCD39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F38F5E-3F2D-4443-AC24-C46909A01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305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Tuesday, January 16, 2018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If you were a slave during the antebellum period, how might you have expressed your opinion about slavery?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510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Abolition Movement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David Walker, </a:t>
            </a:r>
            <a:r>
              <a:rPr lang="en-US" dirty="0" smtClean="0"/>
              <a:t>son of free mother and an enslaved father, fled to Boston in 1829.  There he demanded an end to slavery.  </a:t>
            </a:r>
            <a:r>
              <a:rPr lang="en-US" i="1" u="sng" dirty="0" smtClean="0"/>
              <a:t>Walker’s Appeal </a:t>
            </a:r>
            <a:r>
              <a:rPr lang="en-US" u="sng" dirty="0" smtClean="0"/>
              <a:t>shocked white southerners</a:t>
            </a:r>
            <a:r>
              <a:rPr lang="en-US" dirty="0" smtClean="0"/>
              <a:t>.</a:t>
            </a:r>
          </a:p>
          <a:p>
            <a:r>
              <a:rPr lang="en-US" u="sng" dirty="0" smtClean="0"/>
              <a:t>Nat Turner led a violent slave revolt in VA in 1831</a:t>
            </a:r>
            <a:r>
              <a:rPr lang="en-US" dirty="0" smtClean="0"/>
              <a:t>.</a:t>
            </a:r>
          </a:p>
          <a:p>
            <a:r>
              <a:rPr lang="en-US" dirty="0" smtClean="0"/>
              <a:t>Many</a:t>
            </a:r>
            <a:r>
              <a:rPr lang="en-US" u="sng" dirty="0" smtClean="0"/>
              <a:t> southern states banned Walker’s book and enacted slave codes (acts that restricted enslaved Africans from being educated or leaving the plantation)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594246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Voice of Abolition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55313"/>
            <a:ext cx="10515600" cy="5203064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u="sng" dirty="0" smtClean="0"/>
              <a:t>abolition movement intensified after the passing of the fugitive slave act in 1850.</a:t>
            </a:r>
          </a:p>
          <a:p>
            <a:r>
              <a:rPr lang="en-US" dirty="0" smtClean="0"/>
              <a:t>As you read The Voice of Abolition,” please record important facts regarding the following key figures and terms: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Fredrick Douglass</a:t>
            </a:r>
          </a:p>
          <a:p>
            <a:pPr lvl="1"/>
            <a:r>
              <a:rPr lang="en-US" dirty="0" smtClean="0"/>
              <a:t>Sojourner Truth</a:t>
            </a:r>
          </a:p>
          <a:p>
            <a:pPr lvl="1"/>
            <a:r>
              <a:rPr lang="en-US" dirty="0" smtClean="0"/>
              <a:t>Henry Highland Garnett</a:t>
            </a:r>
          </a:p>
          <a:p>
            <a:pPr lvl="1"/>
            <a:r>
              <a:rPr lang="en-US" dirty="0" smtClean="0"/>
              <a:t>William Lloyd Garrison</a:t>
            </a:r>
          </a:p>
          <a:p>
            <a:pPr lvl="1"/>
            <a:r>
              <a:rPr lang="en-US" dirty="0" smtClean="0"/>
              <a:t>Levi Coffin</a:t>
            </a:r>
          </a:p>
          <a:p>
            <a:pPr lvl="1"/>
            <a:r>
              <a:rPr lang="en-US" dirty="0" smtClean="0"/>
              <a:t>Harriet Tubman </a:t>
            </a:r>
            <a:endParaRPr lang="en-US" dirty="0"/>
          </a:p>
          <a:p>
            <a:pPr lvl="1"/>
            <a:r>
              <a:rPr lang="en-US" dirty="0" smtClean="0"/>
              <a:t>Underground Railroad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362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Voices of Abolition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You are to investigate an abolitionist leader further.  In your investigation, I expect you to read a speech delivered by the abolitionist you selected.</a:t>
            </a:r>
          </a:p>
          <a:p>
            <a:pPr marL="0" indent="0">
              <a:buNone/>
            </a:pPr>
            <a:r>
              <a:rPr lang="en-US" dirty="0" smtClean="0"/>
              <a:t>After you read the speech, you are to complete a “One Pager.”  This assignment is posted on google classroom</a:t>
            </a:r>
            <a:r>
              <a:rPr lang="en-US" smtClean="0"/>
              <a:t>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1232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207</Words>
  <Application>Microsoft Office PowerPoint</Application>
  <PresentationFormat>Widescreen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Tuesday, January 16, 2018</vt:lpstr>
      <vt:lpstr>The Abolition Movement </vt:lpstr>
      <vt:lpstr>The Voice of Abolition</vt:lpstr>
      <vt:lpstr>The Voices of Abolition Assignment</vt:lpstr>
    </vt:vector>
  </TitlesOfParts>
  <Company>Wake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Tuesday, January 16, 2018</dc:title>
  <dc:creator>Amy Davis</dc:creator>
  <cp:lastModifiedBy>Amy Davis</cp:lastModifiedBy>
  <cp:revision>5</cp:revision>
  <dcterms:created xsi:type="dcterms:W3CDTF">2018-01-15T19:14:26Z</dcterms:created>
  <dcterms:modified xsi:type="dcterms:W3CDTF">2018-01-15T23:18:24Z</dcterms:modified>
</cp:coreProperties>
</file>