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7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92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05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1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05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93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7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2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0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1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C7BB4-CC43-48D8-A02D-9BD15163F43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1857B-B378-4AE4-BE11-C6E0F92A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7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3182"/>
            <a:ext cx="9144000" cy="1153129"/>
          </a:xfrm>
        </p:spPr>
        <p:txBody>
          <a:bodyPr/>
          <a:lstStyle/>
          <a:p>
            <a:r>
              <a:rPr lang="en-US" dirty="0" smtClean="0"/>
              <a:t>Tuesday, October 17,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29" y="1622738"/>
            <a:ext cx="6060582" cy="50485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03062" y="1502792"/>
            <a:ext cx="5281876" cy="920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“Join or Die” By Benjamin Franklin</a:t>
            </a:r>
          </a:p>
          <a:p>
            <a:r>
              <a:rPr lang="en-US" sz="2000" dirty="0" smtClean="0"/>
              <a:t>Published in the Pennsylvania Gazette on May 9, 1754.</a:t>
            </a:r>
          </a:p>
          <a:p>
            <a:endParaRPr lang="en-US" sz="2000" dirty="0"/>
          </a:p>
          <a:p>
            <a:endParaRPr lang="en-US" sz="2000" dirty="0" smtClean="0"/>
          </a:p>
          <a:p>
            <a:pPr marL="342900" indent="-342900">
              <a:buAutoNum type="arabicPeriod"/>
            </a:pPr>
            <a:r>
              <a:rPr lang="en-US" sz="2000" dirty="0" smtClean="0"/>
              <a:t>What do the letters above the snake represent?</a:t>
            </a:r>
          </a:p>
          <a:p>
            <a:pPr marL="342900" indent="-342900">
              <a:buAutoNum type="arabicPeriod"/>
            </a:pPr>
            <a:endParaRPr lang="en-US" sz="2000" dirty="0"/>
          </a:p>
          <a:p>
            <a:pPr marL="342900" indent="-342900">
              <a:buAutoNum type="arabicPeriod"/>
            </a:pPr>
            <a:r>
              <a:rPr lang="en-US" sz="2000" dirty="0" smtClean="0"/>
              <a:t>Why do you think the snake is cut into eight pieces?</a:t>
            </a:r>
          </a:p>
          <a:p>
            <a:pPr marL="342900" indent="-342900">
              <a:buAutoNum type="arabicPeriod"/>
            </a:pPr>
            <a:endParaRPr lang="en-US" sz="2000" dirty="0"/>
          </a:p>
          <a:p>
            <a:pPr marL="342900" indent="-342900">
              <a:buAutoNum type="arabicPeriod"/>
            </a:pPr>
            <a:r>
              <a:rPr lang="en-US" sz="2000" dirty="0" smtClean="0"/>
              <a:t>This political cartoon was published in 1754.  What event is occurring that Franklin is addressing?</a:t>
            </a:r>
          </a:p>
          <a:p>
            <a:pPr marL="342900" indent="-342900">
              <a:buAutoNum type="arabicPeriod"/>
            </a:pPr>
            <a:endParaRPr lang="en-US" sz="2000" dirty="0"/>
          </a:p>
          <a:p>
            <a:pPr marL="342900" indent="-342900">
              <a:buAutoNum type="arabicPeriod"/>
            </a:pPr>
            <a:r>
              <a:rPr lang="en-US" sz="2000" dirty="0" smtClean="0"/>
              <a:t>What is the inferred meaning of this political cartoon?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44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Albany Plan of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728" y="1825625"/>
            <a:ext cx="10917072" cy="4351338"/>
          </a:xfrm>
        </p:spPr>
        <p:txBody>
          <a:bodyPr>
            <a:normAutofit/>
          </a:bodyPr>
          <a:lstStyle/>
          <a:p>
            <a:r>
              <a:rPr lang="en-US" dirty="0"/>
              <a:t>July 10, 1754</a:t>
            </a:r>
          </a:p>
          <a:p>
            <a:r>
              <a:rPr lang="en-US" b="1" dirty="0"/>
              <a:t>Albany Plan. </a:t>
            </a:r>
            <a:r>
              <a:rPr lang="en-US" dirty="0"/>
              <a:t>The Albany Plan of Union was a plan to create a unified government for the Thirteen Colonies, suggested by Benjamin Franklin, then a senior leader (age 45) and a delegate from Pennsylvania, at the Albany Congress on </a:t>
            </a:r>
            <a:r>
              <a:rPr lang="en-US" b="1" dirty="0"/>
              <a:t>July 10, 1754</a:t>
            </a:r>
            <a:r>
              <a:rPr lang="en-US" dirty="0"/>
              <a:t> in Albany, New York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All but Georgia and Delaware sent  delegates</a:t>
            </a:r>
          </a:p>
          <a:p>
            <a:r>
              <a:rPr lang="en-US" dirty="0" smtClean="0"/>
              <a:t>Plan was rejected by both the colonial leaders and the British Government.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162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289" y="351477"/>
            <a:ext cx="11144534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 you analyze the plan, pay close attention to the ideals of </a:t>
            </a:r>
            <a:r>
              <a:rPr lang="en-US" b="1" dirty="0" smtClean="0"/>
              <a:t>freedom</a:t>
            </a:r>
            <a:r>
              <a:rPr lang="en-US" dirty="0" smtClean="0"/>
              <a:t>, </a:t>
            </a:r>
            <a:r>
              <a:rPr lang="en-US" b="1" dirty="0" smtClean="0"/>
              <a:t>democracy</a:t>
            </a:r>
            <a:r>
              <a:rPr lang="en-US" dirty="0" smtClean="0"/>
              <a:t>, and </a:t>
            </a:r>
            <a:r>
              <a:rPr lang="en-US" b="1" dirty="0" smtClean="0"/>
              <a:t>self-government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069" y="1825624"/>
            <a:ext cx="11791665" cy="49300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200" b="1" dirty="0" smtClean="0"/>
              <a:t>Freedom:  </a:t>
            </a:r>
            <a:r>
              <a:rPr lang="en-US" sz="3200" dirty="0" smtClean="0"/>
              <a:t>The power or right to act, speak, or think as one wants without hindrance or restraint; absence of subjection to foreign domination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 smtClean="0"/>
              <a:t>Democracy:  </a:t>
            </a:r>
            <a:r>
              <a:rPr lang="en-US" sz="3200" dirty="0" smtClean="0"/>
              <a:t>A system of government by a whole population or all the eligible members of a state, typically through elected representatives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 smtClean="0"/>
              <a:t>Self-Government:  </a:t>
            </a:r>
            <a:r>
              <a:rPr lang="en-US" sz="3200" dirty="0" smtClean="0"/>
              <a:t>The act of a country, a part of a country, or nation choosing its own government and controlling its own activities.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82187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Affinity Diagram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9367"/>
            <a:ext cx="10515600" cy="47575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Record ideas of freedom, democracy, and self-government evident in the Albany Plan of Union.</a:t>
            </a:r>
          </a:p>
          <a:p>
            <a:pPr marL="0" indent="0">
              <a:buNone/>
            </a:pPr>
            <a:r>
              <a:rPr lang="en-US" dirty="0" smtClean="0"/>
              <a:t>1:  3 – 6</a:t>
            </a:r>
          </a:p>
          <a:p>
            <a:pPr marL="0" indent="0">
              <a:buNone/>
            </a:pPr>
            <a:r>
              <a:rPr lang="en-US" dirty="0"/>
              <a:t>2</a:t>
            </a:r>
            <a:r>
              <a:rPr lang="en-US" dirty="0" smtClean="0"/>
              <a:t>:  7 – 10</a:t>
            </a:r>
          </a:p>
          <a:p>
            <a:pPr marL="0" indent="0">
              <a:buNone/>
            </a:pPr>
            <a:r>
              <a:rPr lang="en-US" dirty="0" smtClean="0"/>
              <a:t>3:  11-14</a:t>
            </a:r>
          </a:p>
          <a:p>
            <a:pPr marL="0" indent="0">
              <a:buNone/>
            </a:pPr>
            <a:r>
              <a:rPr lang="en-US" dirty="0" smtClean="0"/>
              <a:t>4:  15, 16, 21, 23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Record only one idea per sticky note ( one for each number).  Place the post-it notes on your construction paper.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 smtClean="0"/>
              <a:t>This Should be done without speaking!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9479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Affinity Diagram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Next, review your team’s post-it notes.  Begin grouping them into categories.  </a:t>
            </a:r>
          </a:p>
          <a:p>
            <a:pPr marL="0" indent="0">
              <a:buNone/>
            </a:pPr>
            <a:r>
              <a:rPr lang="en-US" dirty="0" smtClean="0"/>
              <a:t>You have 5 minutes to sort the ideas of freedom, democracy, and self-government in the Albany Plan of Union into categories.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b="1" dirty="0" smtClean="0"/>
              <a:t>YOU MAY NOT SPEAK DURING THIS STAGE!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267007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Affinity Diagram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73" y="1473958"/>
            <a:ext cx="11190027" cy="52134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Finally, you may communicate with your group by talking!  Please: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 smtClean="0"/>
              <a:t>Make a title for your affinity diagram</a:t>
            </a:r>
          </a:p>
          <a:p>
            <a:pPr marL="0" indent="0" algn="ctr">
              <a:buNone/>
            </a:pPr>
            <a:r>
              <a:rPr lang="en-US" b="1" dirty="0" smtClean="0"/>
              <a:t>Come up with headings for each of your categories.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On the same page as your Albany Plan of Union notes, complete a 3 – 2 – 1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3 facts regarding the Albany Plan of Union</a:t>
            </a:r>
          </a:p>
          <a:p>
            <a:pPr marL="0" indent="0" algn="ctr">
              <a:buNone/>
            </a:pPr>
            <a:r>
              <a:rPr lang="en-US" dirty="0" smtClean="0"/>
              <a:t>2 ideas of self-government, democracy, and/or freedom within the plan</a:t>
            </a:r>
          </a:p>
          <a:p>
            <a:pPr marL="0" indent="0" algn="ctr">
              <a:buNone/>
            </a:pPr>
            <a:r>
              <a:rPr lang="en-US" dirty="0" smtClean="0"/>
              <a:t>1 way the plan remains loyal to the British crown</a:t>
            </a:r>
          </a:p>
        </p:txBody>
      </p:sp>
    </p:spTree>
    <p:extLst>
      <p:ext uri="{BB962C8B-B14F-4D97-AF65-F5344CB8AC3E}">
        <p14:creationId xmlns:p14="http://schemas.microsoft.com/office/powerpoint/2010/main" val="3584587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422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Tuesday, October 17, 2017</vt:lpstr>
      <vt:lpstr>Albany Plan of Union</vt:lpstr>
      <vt:lpstr>As you analyze the plan, pay close attention to the ideals of freedom, democracy, and self-government.</vt:lpstr>
      <vt:lpstr>Affinity Diagram</vt:lpstr>
      <vt:lpstr>Affinity Diagram Continued</vt:lpstr>
      <vt:lpstr>Affinity Diagram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Tuesday, October 17, 2017</dc:title>
  <dc:creator>Amy Davis</dc:creator>
  <cp:lastModifiedBy>Amy Davis</cp:lastModifiedBy>
  <cp:revision>6</cp:revision>
  <dcterms:created xsi:type="dcterms:W3CDTF">2017-10-16T18:35:11Z</dcterms:created>
  <dcterms:modified xsi:type="dcterms:W3CDTF">2017-10-17T11:00:34Z</dcterms:modified>
</cp:coreProperties>
</file>