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2024" y="206062"/>
            <a:ext cx="8689976" cy="860736"/>
          </a:xfrm>
        </p:spPr>
        <p:txBody>
          <a:bodyPr/>
          <a:lstStyle/>
          <a:p>
            <a:r>
              <a:rPr lang="en-US" dirty="0" smtClean="0"/>
              <a:t>Tuesday, October 24,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546" y="2137893"/>
            <a:ext cx="10573555" cy="2292439"/>
          </a:xfrm>
        </p:spPr>
        <p:txBody>
          <a:bodyPr/>
          <a:lstStyle/>
          <a:p>
            <a:r>
              <a:rPr lang="en-US" sz="3600" dirty="0" smtClean="0"/>
              <a:t>During the American Revolution, Would you have been a </a:t>
            </a:r>
            <a:r>
              <a:rPr lang="en-US" sz="3600" b="1" dirty="0" smtClean="0"/>
              <a:t>patriot or a loyalist</a:t>
            </a:r>
            <a:r>
              <a:rPr lang="en-US" sz="3600" dirty="0" smtClean="0"/>
              <a:t>?  Explain.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993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colonists are beginning to divide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u="sng" dirty="0" smtClean="0"/>
              <a:t>Patriots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Represented The majority</a:t>
            </a:r>
          </a:p>
          <a:p>
            <a:pPr marL="0" indent="0">
              <a:buNone/>
            </a:pPr>
            <a:r>
              <a:rPr lang="en-US" dirty="0" smtClean="0"/>
              <a:t>Took Control of Local Governments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1" i="1" u="sng" dirty="0" smtClean="0"/>
              <a:t>Loyalists</a:t>
            </a:r>
            <a:endParaRPr lang="en-US" b="1" i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The minority (1/3 may have sympathized with England)</a:t>
            </a:r>
          </a:p>
          <a:p>
            <a:r>
              <a:rPr lang="en-US" dirty="0" smtClean="0"/>
              <a:t>Wealthy Merchants &amp; landowners</a:t>
            </a:r>
          </a:p>
          <a:p>
            <a:r>
              <a:rPr lang="en-US" dirty="0" smtClean="0"/>
              <a:t>Enslaved African Americans</a:t>
            </a:r>
          </a:p>
          <a:p>
            <a:r>
              <a:rPr lang="en-US" dirty="0" smtClean="0"/>
              <a:t>Native Americans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008" y="4328068"/>
            <a:ext cx="2143125" cy="2143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3172" y="1639453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09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Year was 1774 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13774" y="1854559"/>
            <a:ext cx="4873474" cy="679994"/>
          </a:xfrm>
        </p:spPr>
        <p:txBody>
          <a:bodyPr/>
          <a:lstStyle/>
          <a:p>
            <a:r>
              <a:rPr lang="en-US" b="1" dirty="0" smtClean="0"/>
              <a:t>First Continental Congress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80304" y="2704563"/>
            <a:ext cx="5839497" cy="3902299"/>
          </a:xfrm>
        </p:spPr>
        <p:txBody>
          <a:bodyPr>
            <a:noAutofit/>
          </a:bodyPr>
          <a:lstStyle/>
          <a:p>
            <a:r>
              <a:rPr lang="en-US" dirty="0" smtClean="0"/>
              <a:t>12  out of 13 colonies sent representatives</a:t>
            </a:r>
          </a:p>
          <a:p>
            <a:r>
              <a:rPr lang="en-US" dirty="0" smtClean="0"/>
              <a:t>Met in Sept &amp; in October</a:t>
            </a:r>
          </a:p>
          <a:p>
            <a:r>
              <a:rPr lang="en-US" dirty="0" smtClean="0"/>
              <a:t>Patrick Henry, George Washington, Samuel Adams were present</a:t>
            </a:r>
          </a:p>
          <a:p>
            <a:r>
              <a:rPr lang="en-US" dirty="0" smtClean="0"/>
              <a:t>Demanded Repeal of Intolerable Acts</a:t>
            </a:r>
          </a:p>
          <a:p>
            <a:r>
              <a:rPr lang="en-US" dirty="0" smtClean="0"/>
              <a:t>Called for training of Militias</a:t>
            </a:r>
          </a:p>
          <a:p>
            <a:r>
              <a:rPr lang="en-US" dirty="0" smtClean="0"/>
              <a:t>Would meet in May 1775 if demands not met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252355" y="1854559"/>
            <a:ext cx="5145447" cy="484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886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Then, In 1775 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7083" y="1874697"/>
            <a:ext cx="4873474" cy="679994"/>
          </a:xfrm>
        </p:spPr>
        <p:txBody>
          <a:bodyPr/>
          <a:lstStyle/>
          <a:p>
            <a:r>
              <a:rPr lang="en-US" b="1" dirty="0" smtClean="0"/>
              <a:t>Second Continental </a:t>
            </a:r>
            <a:r>
              <a:rPr lang="en-US" b="1" dirty="0" err="1" smtClean="0"/>
              <a:t>COngress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25004" y="2653048"/>
            <a:ext cx="5594798" cy="4095482"/>
          </a:xfrm>
        </p:spPr>
        <p:txBody>
          <a:bodyPr>
            <a:normAutofit/>
          </a:bodyPr>
          <a:lstStyle/>
          <a:p>
            <a:r>
              <a:rPr lang="en-US" dirty="0" smtClean="0"/>
              <a:t>Philadelphia in May 1775</a:t>
            </a:r>
          </a:p>
          <a:p>
            <a:r>
              <a:rPr lang="en-US" dirty="0" smtClean="0"/>
              <a:t>Thomas Jefferson, John Hancock, Ben Franklin attended</a:t>
            </a:r>
          </a:p>
          <a:p>
            <a:r>
              <a:rPr lang="en-US" dirty="0" smtClean="0"/>
              <a:t>Prepared for war by forming the continental Army – George Washington was commander</a:t>
            </a:r>
          </a:p>
          <a:p>
            <a:r>
              <a:rPr lang="en-US" dirty="0" smtClean="0"/>
              <a:t>Printed paper money  and started acting like a government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5999" y="2356834"/>
            <a:ext cx="5572259" cy="616016"/>
          </a:xfrm>
        </p:spPr>
        <p:txBody>
          <a:bodyPr/>
          <a:lstStyle/>
          <a:p>
            <a:r>
              <a:rPr lang="en-US" b="1" dirty="0" smtClean="0"/>
              <a:t>Attempts to restore the peace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Olive Branch Petition:  </a:t>
            </a:r>
            <a:r>
              <a:rPr lang="en-US" dirty="0" smtClean="0"/>
              <a:t>July 5, 1775 – stated that the colonists were loyal to king and asked the king to stop fighting.  King George III rejected petition and sent 20, 000 troops to “end the rebellion”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7168" y="242284"/>
            <a:ext cx="247650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607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275" y="334223"/>
            <a:ext cx="10364451" cy="881194"/>
          </a:xfrm>
        </p:spPr>
        <p:txBody>
          <a:bodyPr/>
          <a:lstStyle/>
          <a:p>
            <a:r>
              <a:rPr lang="en-US" dirty="0" smtClean="0"/>
              <a:t>Early Battles Foldable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48807" y="1066800"/>
            <a:ext cx="10363826" cy="595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Fold paper in half (hot Dog)</a:t>
            </a:r>
          </a:p>
          <a:p>
            <a:pPr marL="0" indent="0">
              <a:buNone/>
            </a:pPr>
            <a:r>
              <a:rPr lang="en-US" dirty="0" smtClean="0"/>
              <a:t>Next, divide the paper into three sections.  Cut the top paper along the line, making three sections (tabs)</a:t>
            </a:r>
          </a:p>
          <a:p>
            <a:pPr marL="0" indent="0">
              <a:buNone/>
            </a:pPr>
            <a:r>
              <a:rPr lang="en-US" dirty="0" smtClean="0"/>
              <a:t>Label the top flaps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Inside Flap: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543144"/>
              </p:ext>
            </p:extLst>
          </p:nvPr>
        </p:nvGraphicFramePr>
        <p:xfrm>
          <a:off x="748807" y="2946400"/>
          <a:ext cx="10238703" cy="1629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2901"/>
                <a:gridCol w="3412901"/>
                <a:gridCol w="3412901"/>
              </a:tblGrid>
              <a:tr h="162960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Lexington and Concord</a:t>
                      </a:r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Date: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Battle of Bunker Hill</a:t>
                      </a:r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Date: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Battle of </a:t>
                      </a:r>
                      <a:r>
                        <a:rPr lang="en-US" sz="2400" baseline="0" dirty="0" err="1" smtClean="0"/>
                        <a:t>Moores</a:t>
                      </a:r>
                      <a:r>
                        <a:rPr lang="en-US" sz="2400" baseline="0" dirty="0" smtClean="0"/>
                        <a:t> Creek Bridge</a:t>
                      </a:r>
                    </a:p>
                    <a:p>
                      <a:endParaRPr lang="en-US" sz="2400" baseline="0" dirty="0" smtClean="0"/>
                    </a:p>
                    <a:p>
                      <a:r>
                        <a:rPr lang="en-US" sz="2400" baseline="0" dirty="0" smtClean="0"/>
                        <a:t>Date: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095792"/>
              </p:ext>
            </p:extLst>
          </p:nvPr>
        </p:nvGraphicFramePr>
        <p:xfrm>
          <a:off x="748807" y="5109496"/>
          <a:ext cx="10363826" cy="171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200"/>
                <a:gridCol w="1727200"/>
                <a:gridCol w="1727200"/>
                <a:gridCol w="1727200"/>
                <a:gridCol w="1727200"/>
                <a:gridCol w="1727826"/>
              </a:tblGrid>
              <a:tr h="914104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Summary (include</a:t>
                      </a:r>
                      <a:r>
                        <a:rPr lang="en-US" sz="2400" baseline="0" dirty="0" smtClean="0"/>
                        <a:t> important people)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Summary</a:t>
                      </a:r>
                    </a:p>
                    <a:p>
                      <a:pPr algn="ctr"/>
                      <a:r>
                        <a:rPr lang="en-US" sz="2400" dirty="0" smtClean="0"/>
                        <a:t>(include important people)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Summary (include important</a:t>
                      </a:r>
                      <a:r>
                        <a:rPr lang="en-US" sz="2400" baseline="0" dirty="0" smtClean="0"/>
                        <a:t> people)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96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+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+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+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31863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239</TotalTime>
  <Words>282</Words>
  <Application>Microsoft Office PowerPoint</Application>
  <PresentationFormat>Widescreen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Tw Cen MT</vt:lpstr>
      <vt:lpstr>Droplet</vt:lpstr>
      <vt:lpstr>Tuesday, October 24, 2017</vt:lpstr>
      <vt:lpstr>The colonists are beginning to divide</vt:lpstr>
      <vt:lpstr>The Year was 1774 …</vt:lpstr>
      <vt:lpstr>Then, In 1775 …</vt:lpstr>
      <vt:lpstr>Early Battles Foldable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Tuesday, October 24, 2017</dc:title>
  <dc:creator>Amy Davis</dc:creator>
  <cp:lastModifiedBy>Amy Davis</cp:lastModifiedBy>
  <cp:revision>10</cp:revision>
  <dcterms:created xsi:type="dcterms:W3CDTF">2017-10-23T18:26:27Z</dcterms:created>
  <dcterms:modified xsi:type="dcterms:W3CDTF">2017-10-23T22:25:58Z</dcterms:modified>
</cp:coreProperties>
</file>