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1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46502-D1D6-46C0-9FE1-DEAE72FDF5B8}" type="datetimeFigureOut">
              <a:rPr lang="en-US" smtClean="0"/>
              <a:t>10/12/2017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4F1F-D6AB-43C7-8658-F4B5F358B0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46502-D1D6-46C0-9FE1-DEAE72FDF5B8}" type="datetimeFigureOut">
              <a:rPr lang="en-US" smtClean="0"/>
              <a:t>10/12/2017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4F1F-D6AB-43C7-8658-F4B5F358B0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46502-D1D6-46C0-9FE1-DEAE72FDF5B8}" type="datetimeFigureOut">
              <a:rPr lang="en-US" smtClean="0"/>
              <a:t>10/12/2017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4F1F-D6AB-43C7-8658-F4B5F358B0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46502-D1D6-46C0-9FE1-DEAE72FDF5B8}" type="datetimeFigureOut">
              <a:rPr lang="en-US" smtClean="0"/>
              <a:t>10/12/2017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4F1F-D6AB-43C7-8658-F4B5F358B0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46502-D1D6-46C0-9FE1-DEAE72FDF5B8}" type="datetimeFigureOut">
              <a:rPr lang="en-US" smtClean="0"/>
              <a:t>10/12/2017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4F1F-D6AB-43C7-8658-F4B5F358B0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46502-D1D6-46C0-9FE1-DEAE72FDF5B8}" type="datetimeFigureOut">
              <a:rPr lang="en-US" smtClean="0"/>
              <a:t>10/12/2017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4F1F-D6AB-43C7-8658-F4B5F358B0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46502-D1D6-46C0-9FE1-DEAE72FDF5B8}" type="datetimeFigureOut">
              <a:rPr lang="en-US" smtClean="0"/>
              <a:t>10/12/2017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4F1F-D6AB-43C7-8658-F4B5F358B0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46502-D1D6-46C0-9FE1-DEAE72FDF5B8}" type="datetimeFigureOut">
              <a:rPr lang="en-US" smtClean="0"/>
              <a:t>10/12/2017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4F1F-D6AB-43C7-8658-F4B5F358B0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46502-D1D6-46C0-9FE1-DEAE72FDF5B8}" type="datetimeFigureOut">
              <a:rPr lang="en-US" smtClean="0"/>
              <a:t>10/12/2017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4F1F-D6AB-43C7-8658-F4B5F358B0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46502-D1D6-46C0-9FE1-DEAE72FDF5B8}" type="datetimeFigureOut">
              <a:rPr lang="en-US" smtClean="0"/>
              <a:t>10/12/2017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4F1F-D6AB-43C7-8658-F4B5F358B0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46502-D1D6-46C0-9FE1-DEAE72FDF5B8}" type="datetimeFigureOut">
              <a:rPr lang="en-US" smtClean="0"/>
              <a:t>10/12/2017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4F1F-D6AB-43C7-8658-F4B5F358B0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46502-D1D6-46C0-9FE1-DEAE72FDF5B8}" type="datetimeFigureOut">
              <a:rPr lang="en-US" smtClean="0"/>
              <a:t>10/12/2017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04F1F-D6AB-43C7-8658-F4B5F358B00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142999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Baskerville Old Face" pitchFamily="18" charset="0"/>
              </a:rPr>
              <a:t>Unit 3</a:t>
            </a:r>
            <a:br>
              <a:rPr lang="en-US" sz="3200" b="1" dirty="0" smtClean="0">
                <a:solidFill>
                  <a:srgbClr val="FF0000"/>
                </a:solidFill>
                <a:latin typeface="Baskerville Old Face" pitchFamily="18" charset="0"/>
              </a:rPr>
            </a:br>
            <a:r>
              <a:rPr lang="en-US" sz="3200" b="1" dirty="0" smtClean="0">
                <a:solidFill>
                  <a:srgbClr val="FF0000"/>
                </a:solidFill>
                <a:latin typeface="Baskerville Old Face" pitchFamily="18" charset="0"/>
              </a:rPr>
              <a:t>Vocabulary</a:t>
            </a:r>
            <a:r>
              <a:rPr lang="en-US" sz="1800" dirty="0" smtClean="0">
                <a:solidFill>
                  <a:srgbClr val="FF0000"/>
                </a:solidFill>
              </a:rPr>
              <a:t/>
            </a:r>
            <a:br>
              <a:rPr lang="en-US" sz="1800" dirty="0" smtClean="0">
                <a:solidFill>
                  <a:srgbClr val="FF0000"/>
                </a:solidFill>
              </a:rPr>
            </a:b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8763000" cy="59436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Duty – Import Tax 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Boycott – Organized campaign to refuse to buy or use certain goods and services 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Petition –  Formal written request to someone in authority that is signed by a group of people 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Writ of Assistance –  Court order that allowed officials to make searches without saying for what they were </a:t>
            </a:r>
            <a:r>
              <a:rPr lang="en-US" dirty="0" smtClean="0">
                <a:solidFill>
                  <a:schemeClr val="tx1"/>
                </a:solidFill>
              </a:rPr>
              <a:t>searching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Monopoly – Company that controls all or nearly all business in a particular </a:t>
            </a:r>
            <a:r>
              <a:rPr lang="en-US" dirty="0" smtClean="0">
                <a:solidFill>
                  <a:schemeClr val="tx1"/>
                </a:solidFill>
              </a:rPr>
              <a:t>industry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5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142999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Baskerville Old Face" pitchFamily="18" charset="0"/>
              </a:rPr>
              <a:t>Unit 3</a:t>
            </a:r>
            <a:br>
              <a:rPr lang="en-US" sz="3200" b="1" dirty="0" smtClean="0">
                <a:solidFill>
                  <a:srgbClr val="FF0000"/>
                </a:solidFill>
                <a:latin typeface="Baskerville Old Face" pitchFamily="18" charset="0"/>
              </a:rPr>
            </a:br>
            <a:r>
              <a:rPr lang="en-US" sz="3200" b="1" dirty="0" smtClean="0">
                <a:solidFill>
                  <a:srgbClr val="FF0000"/>
                </a:solidFill>
                <a:latin typeface="Baskerville Old Face" pitchFamily="18" charset="0"/>
              </a:rPr>
              <a:t>Vocabulary</a:t>
            </a:r>
            <a:r>
              <a:rPr lang="en-US" sz="1800" dirty="0" smtClean="0">
                <a:solidFill>
                  <a:srgbClr val="FF0000"/>
                </a:solidFill>
              </a:rPr>
              <a:t/>
            </a:r>
            <a:br>
              <a:rPr lang="en-US" sz="1800" dirty="0" smtClean="0">
                <a:solidFill>
                  <a:srgbClr val="FF0000"/>
                </a:solidFill>
              </a:rPr>
            </a:b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8915400" cy="5943600"/>
          </a:xfrm>
        </p:spPr>
        <p:txBody>
          <a:bodyPr>
            <a:normAutofit fontScale="70000" lnSpcReduction="20000"/>
          </a:bodyPr>
          <a:lstStyle/>
          <a:p>
            <a:pPr marL="514350" indent="-514350" algn="l">
              <a:buAutoNum type="arabicPeriod" startAt="6"/>
            </a:pPr>
            <a:r>
              <a:rPr lang="en-US" sz="3400" b="1" dirty="0" smtClean="0">
                <a:solidFill>
                  <a:schemeClr val="tx1"/>
                </a:solidFill>
              </a:rPr>
              <a:t>Repeal</a:t>
            </a:r>
            <a:r>
              <a:rPr lang="en-US" sz="3400" dirty="0" smtClean="0">
                <a:solidFill>
                  <a:schemeClr val="tx1"/>
                </a:solidFill>
              </a:rPr>
              <a:t> – To cancel </a:t>
            </a:r>
          </a:p>
          <a:p>
            <a:pPr marL="514350" indent="-514350" algn="l">
              <a:buAutoNum type="arabicPeriod" startAt="6"/>
            </a:pPr>
            <a:r>
              <a:rPr lang="en-US" sz="3400" b="1" dirty="0" smtClean="0">
                <a:solidFill>
                  <a:schemeClr val="tx1"/>
                </a:solidFill>
              </a:rPr>
              <a:t>Minutemen</a:t>
            </a:r>
            <a:r>
              <a:rPr lang="en-US" sz="3400" dirty="0" smtClean="0">
                <a:solidFill>
                  <a:schemeClr val="tx1"/>
                </a:solidFill>
              </a:rPr>
              <a:t> – Colonial militia volunteer who was prepared to fight at a minute’s </a:t>
            </a:r>
            <a:r>
              <a:rPr lang="en-US" sz="3400" dirty="0" smtClean="0">
                <a:solidFill>
                  <a:schemeClr val="tx1"/>
                </a:solidFill>
              </a:rPr>
              <a:t>notice</a:t>
            </a:r>
          </a:p>
          <a:p>
            <a:pPr marL="514350" indent="-514350" algn="l">
              <a:buAutoNum type="arabicPeriod" startAt="6"/>
            </a:pPr>
            <a:r>
              <a:rPr lang="en-US" sz="3400" b="1" dirty="0" smtClean="0">
                <a:solidFill>
                  <a:schemeClr val="tx1"/>
                </a:solidFill>
              </a:rPr>
              <a:t>Regulators</a:t>
            </a:r>
            <a:r>
              <a:rPr lang="en-US" sz="3400" dirty="0" smtClean="0">
                <a:solidFill>
                  <a:schemeClr val="tx1"/>
                </a:solidFill>
              </a:rPr>
              <a:t> </a:t>
            </a:r>
            <a:r>
              <a:rPr lang="en-US" sz="3400" dirty="0" smtClean="0">
                <a:solidFill>
                  <a:schemeClr val="tx1"/>
                </a:solidFill>
              </a:rPr>
              <a:t>-  A backcountry resident who protested the corruption of backcountry officials (p 4)</a:t>
            </a:r>
          </a:p>
          <a:p>
            <a:pPr marL="514350" indent="-514350" algn="l">
              <a:buAutoNum type="arabicPeriod" startAt="6"/>
            </a:pPr>
            <a:r>
              <a:rPr lang="en-US" sz="3400" b="1" dirty="0" smtClean="0">
                <a:solidFill>
                  <a:schemeClr val="tx1"/>
                </a:solidFill>
              </a:rPr>
              <a:t>Extortion</a:t>
            </a:r>
            <a:r>
              <a:rPr lang="en-US" sz="3400" dirty="0" smtClean="0">
                <a:solidFill>
                  <a:schemeClr val="tx1"/>
                </a:solidFill>
              </a:rPr>
              <a:t>  –  </a:t>
            </a:r>
            <a:r>
              <a:rPr lang="en-US" sz="3400" dirty="0" smtClean="0">
                <a:solidFill>
                  <a:schemeClr val="tx1"/>
                </a:solidFill>
              </a:rPr>
              <a:t>Charging illegal fees </a:t>
            </a:r>
            <a:endParaRPr lang="en-US" sz="3400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 startAt="6"/>
            </a:pPr>
            <a:r>
              <a:rPr lang="en-US" sz="3400" b="1" dirty="0" smtClean="0">
                <a:solidFill>
                  <a:schemeClr val="tx1"/>
                </a:solidFill>
              </a:rPr>
              <a:t>Patriot</a:t>
            </a:r>
            <a:r>
              <a:rPr lang="en-US" sz="3400" dirty="0" smtClean="0">
                <a:solidFill>
                  <a:schemeClr val="tx1"/>
                </a:solidFill>
              </a:rPr>
              <a:t> –</a:t>
            </a:r>
            <a:r>
              <a:rPr lang="en-US" sz="3400" dirty="0">
                <a:solidFill>
                  <a:schemeClr val="tx1"/>
                </a:solidFill>
              </a:rPr>
              <a:t>(also known as Revolutionaries, Continentals, </a:t>
            </a:r>
            <a:r>
              <a:rPr lang="en-US" sz="3400" dirty="0" smtClean="0">
                <a:solidFill>
                  <a:schemeClr val="tx1"/>
                </a:solidFill>
              </a:rPr>
              <a:t>Rebels</a:t>
            </a:r>
            <a:r>
              <a:rPr lang="en-US" sz="3400" dirty="0">
                <a:solidFill>
                  <a:schemeClr val="tx1"/>
                </a:solidFill>
              </a:rPr>
              <a:t>)</a:t>
            </a:r>
            <a:r>
              <a:rPr lang="en-US" sz="3400" dirty="0" smtClean="0">
                <a:solidFill>
                  <a:schemeClr val="tx1"/>
                </a:solidFill>
              </a:rPr>
              <a:t> </a:t>
            </a:r>
            <a:r>
              <a:rPr lang="en-US" sz="3400" dirty="0">
                <a:solidFill>
                  <a:schemeClr val="tx1"/>
                </a:solidFill>
              </a:rPr>
              <a:t>were those colonists of the Thirteen Colonies who rebelled against British control during the </a:t>
            </a:r>
            <a:r>
              <a:rPr lang="en-US" sz="3400" b="1" dirty="0">
                <a:solidFill>
                  <a:schemeClr val="tx1"/>
                </a:solidFill>
              </a:rPr>
              <a:t>American Revolution</a:t>
            </a:r>
            <a:r>
              <a:rPr lang="en-US" sz="3400" dirty="0">
                <a:solidFill>
                  <a:schemeClr val="tx1"/>
                </a:solidFill>
              </a:rPr>
              <a:t> and in July 1776 declared the United States of </a:t>
            </a:r>
            <a:r>
              <a:rPr lang="en-US" sz="3400" b="1" dirty="0" smtClean="0">
                <a:solidFill>
                  <a:schemeClr val="tx1"/>
                </a:solidFill>
              </a:rPr>
              <a:t>America</a:t>
            </a:r>
            <a:r>
              <a:rPr lang="en-US" sz="3400" dirty="0" smtClean="0">
                <a:solidFill>
                  <a:schemeClr val="tx1"/>
                </a:solidFill>
              </a:rPr>
              <a:t>n </a:t>
            </a:r>
            <a:r>
              <a:rPr lang="en-US" sz="3400" dirty="0">
                <a:solidFill>
                  <a:schemeClr val="tx1"/>
                </a:solidFill>
              </a:rPr>
              <a:t>independent nation</a:t>
            </a:r>
            <a:endParaRPr lang="en-US" sz="3400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 startAt="6"/>
            </a:pPr>
            <a:r>
              <a:rPr lang="en-US" sz="3400" b="1" dirty="0" smtClean="0">
                <a:solidFill>
                  <a:schemeClr val="tx1"/>
                </a:solidFill>
              </a:rPr>
              <a:t>Loyalist</a:t>
            </a:r>
            <a:r>
              <a:rPr lang="en-US" sz="3400" dirty="0" smtClean="0">
                <a:solidFill>
                  <a:schemeClr val="tx1"/>
                </a:solidFill>
              </a:rPr>
              <a:t>-</a:t>
            </a:r>
            <a:r>
              <a:rPr lang="en-US" sz="3400" b="1" dirty="0">
                <a:solidFill>
                  <a:schemeClr val="tx1"/>
                </a:solidFill>
              </a:rPr>
              <a:t>American</a:t>
            </a:r>
            <a:r>
              <a:rPr lang="en-US" sz="3400" dirty="0">
                <a:solidFill>
                  <a:schemeClr val="tx1"/>
                </a:solidFill>
              </a:rPr>
              <a:t> colonists who remained loyal to the British Crown during the </a:t>
            </a:r>
            <a:r>
              <a:rPr lang="en-US" sz="3400" b="1" dirty="0">
                <a:solidFill>
                  <a:schemeClr val="tx1"/>
                </a:solidFill>
              </a:rPr>
              <a:t>American Revolutionary War</a:t>
            </a:r>
            <a:r>
              <a:rPr lang="en-US" sz="3400" dirty="0">
                <a:solidFill>
                  <a:schemeClr val="tx1"/>
                </a:solidFill>
              </a:rPr>
              <a:t>. At the time they were often called Tories, Royalists, or King's Men.</a:t>
            </a:r>
            <a:endParaRPr lang="en-US" sz="3400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 startAt="6"/>
            </a:pPr>
            <a:r>
              <a:rPr lang="en-US" sz="3400" b="1" dirty="0" smtClean="0">
                <a:solidFill>
                  <a:schemeClr val="tx1"/>
                </a:solidFill>
              </a:rPr>
              <a:t>Sons of Liberty </a:t>
            </a:r>
            <a:r>
              <a:rPr lang="en-US" sz="3400" dirty="0" smtClean="0">
                <a:solidFill>
                  <a:schemeClr val="tx1"/>
                </a:solidFill>
              </a:rPr>
              <a:t>- </a:t>
            </a:r>
            <a:r>
              <a:rPr lang="en-US" sz="3400" dirty="0">
                <a:solidFill>
                  <a:schemeClr val="tx1"/>
                </a:solidFill>
              </a:rPr>
              <a:t>an organization that was created in the Thirteen </a:t>
            </a:r>
            <a:r>
              <a:rPr lang="en-US" sz="3400" b="1" dirty="0">
                <a:solidFill>
                  <a:schemeClr val="tx1"/>
                </a:solidFill>
              </a:rPr>
              <a:t>American</a:t>
            </a:r>
            <a:r>
              <a:rPr lang="en-US" sz="3400" dirty="0">
                <a:solidFill>
                  <a:schemeClr val="tx1"/>
                </a:solidFill>
              </a:rPr>
              <a:t> Colonies. The secret society was formed to protect the rights of the colonists and to fight taxation by the British government.</a:t>
            </a:r>
            <a:endParaRPr lang="en-US" sz="3400" dirty="0" smtClean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8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4179</TotalTime>
  <Words>136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Baskerville Old Face</vt:lpstr>
      <vt:lpstr>Calibri</vt:lpstr>
      <vt:lpstr>Office Theme</vt:lpstr>
      <vt:lpstr>Unit 3 Vocabulary </vt:lpstr>
      <vt:lpstr>Unit 3 Vocabulary </vt:lpstr>
    </vt:vector>
  </TitlesOfParts>
  <Company>Wake County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 Vocabulary</dc:title>
  <dc:creator>along2</dc:creator>
  <cp:lastModifiedBy>Amy Davis</cp:lastModifiedBy>
  <cp:revision>22</cp:revision>
  <cp:lastPrinted>2017-09-14T17:30:46Z</cp:lastPrinted>
  <dcterms:created xsi:type="dcterms:W3CDTF">2013-09-04T20:11:52Z</dcterms:created>
  <dcterms:modified xsi:type="dcterms:W3CDTF">2017-10-15T15:49:02Z</dcterms:modified>
</cp:coreProperties>
</file>