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99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46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042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942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44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40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341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54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12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77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000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578E3-2415-4E1B-8326-87B0EDFB3140}" type="datetimeFigureOut">
              <a:rPr lang="en-US" smtClean="0"/>
              <a:t>9/24/2017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B0868-9E20-4858-870C-7AC62F931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140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br>
              <a:rPr lang="en-US" dirty="0" smtClean="0"/>
            </a:br>
            <a:r>
              <a:rPr lang="en-US" dirty="0" smtClean="0"/>
              <a:t>Colonial Era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799866"/>
              </p:ext>
            </p:extLst>
          </p:nvPr>
        </p:nvGraphicFramePr>
        <p:xfrm>
          <a:off x="1375175" y="3602036"/>
          <a:ext cx="9292824" cy="283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6412"/>
                <a:gridCol w="4646412"/>
              </a:tblGrid>
              <a:tr h="1418700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Term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Definition</a:t>
                      </a:r>
                      <a:endParaRPr lang="en-US" sz="3200" dirty="0"/>
                    </a:p>
                  </a:txBody>
                  <a:tcPr/>
                </a:tc>
              </a:tr>
              <a:tr h="1418700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Illustration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Connection / Sentence</a:t>
                      </a:r>
                      <a:endParaRPr lang="en-US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605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Joint-Stock Company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business owned by many people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Magna Carta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document constituting a fundamental guarantee of rights and privileges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149" y="3319462"/>
            <a:ext cx="6101724" cy="34322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155" y="4022100"/>
            <a:ext cx="4474072" cy="216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76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House of Burgesses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group of elected officials in the Virginia colony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Puritan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A person who wanted to change and “purify” the Church of England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336" y="3470386"/>
            <a:ext cx="4000500" cy="29051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448" y="3644721"/>
            <a:ext cx="4284372" cy="321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310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Quaker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member of the religious sect known as the Society of Friends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Separatist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A person who wanted to separate from the official Church of England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532" y="3409614"/>
            <a:ext cx="3234519" cy="32925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2888" y="4031087"/>
            <a:ext cx="4762500" cy="282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993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Triangular Trade	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Triangle-shaped trade routes among the colonies, the West Indies, Africa, and Europe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Proprietors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7575" y="2505075"/>
            <a:ext cx="6194425" cy="3684588"/>
          </a:xfrm>
        </p:spPr>
        <p:txBody>
          <a:bodyPr/>
          <a:lstStyle/>
          <a:p>
            <a:r>
              <a:rPr lang="en-US" dirty="0" smtClean="0"/>
              <a:t>the</a:t>
            </a:r>
            <a:r>
              <a:rPr lang="en-US" dirty="0"/>
              <a:t> owner of a business </a:t>
            </a:r>
            <a:r>
              <a:rPr lang="en-US" dirty="0" smtClean="0"/>
              <a:t>establishment, </a:t>
            </a:r>
            <a:r>
              <a:rPr lang="en-US" dirty="0"/>
              <a:t> a hotel, etc.</a:t>
            </a:r>
          </a:p>
          <a:p>
            <a:r>
              <a:rPr lang="en-US" dirty="0"/>
              <a:t>2.a person who has the exclusive right 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or</a:t>
            </a:r>
            <a:r>
              <a:rPr lang="en-US" dirty="0"/>
              <a:t> title to something; an </a:t>
            </a:r>
            <a:r>
              <a:rPr lang="en-US" dirty="0" smtClean="0"/>
              <a:t>owner, as</a:t>
            </a:r>
            <a:r>
              <a:rPr lang="en-US" dirty="0"/>
              <a:t> of real property.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183" y="3631842"/>
            <a:ext cx="5735392" cy="32261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6506" y="4530344"/>
            <a:ext cx="3003110" cy="213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313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Indentured Servant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person who worked without pay for a specified number of years in return for passage to a colony, clothing, food, and shelter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Naval Store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Products from pine trees, such as pitch and tar, used in shipbuilding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63" y="4494728"/>
            <a:ext cx="5620912" cy="23632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5058" y="3467859"/>
            <a:ext cx="2856148" cy="339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20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148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Vocabulary Colonial Era</vt:lpstr>
      <vt:lpstr>Vocabulary</vt:lpstr>
      <vt:lpstr>Vocabulary</vt:lpstr>
      <vt:lpstr>Vocabulary</vt:lpstr>
      <vt:lpstr>Vocabulary</vt:lpstr>
      <vt:lpstr>Vocabulary</vt:lpstr>
    </vt:vector>
  </TitlesOfParts>
  <Company>Wake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Vocabulary Colonial Era</dc:title>
  <dc:creator>Amy Davis</dc:creator>
  <cp:lastModifiedBy>Amy Davis</cp:lastModifiedBy>
  <cp:revision>3</cp:revision>
  <dcterms:created xsi:type="dcterms:W3CDTF">2017-09-25T01:02:04Z</dcterms:created>
  <dcterms:modified xsi:type="dcterms:W3CDTF">2017-09-25T01:17:50Z</dcterms:modified>
</cp:coreProperties>
</file>