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27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83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2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0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72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29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58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3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8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B8DC-776C-481A-B1F6-900A58E0D09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D50EE-64BC-4689-BF96-4D215D0C9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Wednesday, January 10, 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Warm-up:  </a:t>
            </a:r>
            <a:r>
              <a:rPr lang="en-US" dirty="0" smtClean="0"/>
              <a:t>Contrast the North and South in terms of economy and society.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125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Vs South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8046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Predict:  </a:t>
            </a:r>
            <a:r>
              <a:rPr lang="en-US" dirty="0" smtClean="0"/>
              <a:t>How will these differences affect </a:t>
            </a:r>
            <a:r>
              <a:rPr lang="en-US" b="1" dirty="0" smtClean="0"/>
              <a:t>political</a:t>
            </a:r>
            <a:r>
              <a:rPr lang="en-US" dirty="0" smtClean="0"/>
              <a:t> decisions as our country grows and expands?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255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92" y="384152"/>
            <a:ext cx="11694016" cy="132556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547" y="476518"/>
            <a:ext cx="7044744" cy="60015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93736" y="384152"/>
            <a:ext cx="47437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This map is given the title, “A Delicate Balance of Power.”  What is the balance of power they are referring to?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What will happen if new states want to apply for Statehood?  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How will the addition of new states affect this “delicate balance of power”?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2651" y="3858531"/>
            <a:ext cx="4731576" cy="299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75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365125"/>
            <a:ext cx="11771289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Sectionalism</a:t>
            </a:r>
            <a:r>
              <a:rPr lang="en-US" dirty="0" smtClean="0"/>
              <a:t> is loyalty or support of a particular region or section of the nation, rather than the United States as a whole.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254" y="1747457"/>
            <a:ext cx="9092484" cy="494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415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Objective:  </a:t>
            </a:r>
            <a:r>
              <a:rPr lang="en-US" sz="1800" b="1" dirty="0"/>
              <a:t>Explain</a:t>
            </a:r>
            <a:r>
              <a:rPr lang="en-US" sz="1800" dirty="0"/>
              <a:t> the </a:t>
            </a:r>
            <a:r>
              <a:rPr lang="en-US" sz="1800" u="sng" dirty="0"/>
              <a:t>impact of economic, political, social, and military conflicts on the development of North Carolina and the United </a:t>
            </a:r>
            <a:r>
              <a:rPr lang="en-US" sz="1800" u="sng" dirty="0" smtClean="0"/>
              <a:t>State</a:t>
            </a:r>
            <a:r>
              <a:rPr lang="en-US" sz="1800" dirty="0" smtClean="0"/>
              <a:t>s</a:t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25" y="1168803"/>
            <a:ext cx="11186375" cy="554109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Essential Question:  </a:t>
            </a:r>
            <a:r>
              <a:rPr lang="en-US" dirty="0"/>
              <a:t>How did the government attempt to create compromise to a divided nation?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Your group will investigate one conflict or compromise that occurred in our nation between 1820 and 1854.  </a:t>
            </a:r>
          </a:p>
          <a:p>
            <a:pPr marL="0" indent="0">
              <a:buNone/>
            </a:pPr>
            <a:r>
              <a:rPr lang="en-US" dirty="0" smtClean="0"/>
              <a:t>You are to individually read the background information and take notes (vocabulary, important people, main ideas, causes and effects)</a:t>
            </a:r>
          </a:p>
          <a:p>
            <a:pPr marL="0" indent="0">
              <a:buNone/>
            </a:pPr>
            <a:r>
              <a:rPr lang="en-US" dirty="0" smtClean="0"/>
              <a:t>You will then meet with your group and create a skit that will teach the class about your compromise and / or conflict.</a:t>
            </a:r>
          </a:p>
          <a:p>
            <a:pPr marL="0" indent="0">
              <a:buNone/>
            </a:pPr>
            <a:r>
              <a:rPr lang="en-US" dirty="0" smtClean="0"/>
              <a:t>You will only have 20 minutes to develop your skit, so work efficiently and as a cohesive group.  </a:t>
            </a:r>
          </a:p>
          <a:p>
            <a:pPr marL="0" indent="0">
              <a:buNone/>
            </a:pPr>
            <a:r>
              <a:rPr lang="en-US" dirty="0" smtClean="0"/>
              <a:t>You may use props, identification cards, etc.</a:t>
            </a:r>
          </a:p>
          <a:p>
            <a:pPr marL="0" indent="0">
              <a:buNone/>
            </a:pPr>
            <a:r>
              <a:rPr lang="en-US" dirty="0" smtClean="0"/>
              <a:t>Each member in your group should have a role in the skit.</a:t>
            </a:r>
          </a:p>
          <a:p>
            <a:pPr marL="0" indent="0">
              <a:buNone/>
            </a:pPr>
            <a:r>
              <a:rPr lang="en-US" dirty="0" smtClean="0"/>
              <a:t>Your skit should not exceed 3 minutes.</a:t>
            </a:r>
          </a:p>
          <a:p>
            <a:pPr marL="0" indent="0">
              <a:buNone/>
            </a:pPr>
            <a:r>
              <a:rPr lang="en-US" dirty="0" smtClean="0"/>
              <a:t>Each of  you should have a copy of the script included in your notebook for your notebook check.</a:t>
            </a:r>
          </a:p>
          <a:p>
            <a:pPr marL="0" indent="0" algn="ctr">
              <a:buNone/>
            </a:pPr>
            <a:endParaRPr lang="en-US" b="1" i="1" u="sng" dirty="0" smtClean="0"/>
          </a:p>
          <a:p>
            <a:pPr marL="0" indent="0" algn="ctr">
              <a:buNone/>
            </a:pPr>
            <a:r>
              <a:rPr lang="en-US" b="1" i="1" u="sng" dirty="0" smtClean="0"/>
              <a:t> I will be looking for collaboration, creativity, critical thinking, and effective communication as you work with your team today!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1343584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293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Wednesday, January 10, 2018</vt:lpstr>
      <vt:lpstr>North Vs South</vt:lpstr>
      <vt:lpstr>PowerPoint Presentation</vt:lpstr>
      <vt:lpstr>Sectionalism is loyalty or support of a particular region or section of the nation, rather than the United States as a whole.</vt:lpstr>
      <vt:lpstr>Objective:  Explain the impact of economic, political, social, and military conflicts on the development of North Carolina and the United States  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Wednesday, January 10, 2018</dc:title>
  <dc:creator>Amy Davis</dc:creator>
  <cp:lastModifiedBy>Amy Davis</cp:lastModifiedBy>
  <cp:revision>6</cp:revision>
  <dcterms:created xsi:type="dcterms:W3CDTF">2018-01-09T23:07:15Z</dcterms:created>
  <dcterms:modified xsi:type="dcterms:W3CDTF">2018-01-10T00:11:13Z</dcterms:modified>
</cp:coreProperties>
</file>