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14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078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6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98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32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91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8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7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24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5DE30-83EC-468E-868B-3FE36A45091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C9FFD-86A7-4FC8-A2D8-B558AE654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85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1000"/>
            <a:ext cx="7772400" cy="781050"/>
          </a:xfrm>
        </p:spPr>
        <p:txBody>
          <a:bodyPr/>
          <a:lstStyle/>
          <a:p>
            <a:r>
              <a:rPr lang="en-US" dirty="0" smtClean="0"/>
              <a:t>Wednesday, November 15,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600200"/>
            <a:ext cx="5638800" cy="30480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Matching:</a:t>
            </a:r>
          </a:p>
          <a:p>
            <a:pPr algn="l"/>
            <a:r>
              <a:rPr lang="en-US" sz="2800" dirty="0" smtClean="0"/>
              <a:t>____1.  Virginia Plan		</a:t>
            </a:r>
          </a:p>
          <a:p>
            <a:pPr algn="l"/>
            <a:r>
              <a:rPr lang="en-US" sz="2800" dirty="0" smtClean="0"/>
              <a:t>____2.  New Jersey Plan</a:t>
            </a:r>
          </a:p>
          <a:p>
            <a:pPr algn="l"/>
            <a:r>
              <a:rPr lang="en-US" sz="2800" dirty="0" smtClean="0"/>
              <a:t>____3.  Great Compromise</a:t>
            </a:r>
          </a:p>
          <a:p>
            <a:pPr algn="l"/>
            <a:r>
              <a:rPr lang="en-US" sz="2800" dirty="0" smtClean="0"/>
              <a:t>____4.  Three-Fifths Compromise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1219200"/>
            <a:ext cx="320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 smtClean="0"/>
              <a:t>The plan favoring the small states, calling for each state having the same number of votes.</a:t>
            </a:r>
          </a:p>
          <a:p>
            <a:r>
              <a:rPr lang="en-US" dirty="0" smtClean="0"/>
              <a:t>B.    A proposal which called for     the House of Representatives to be based on population and the Senate would have 2 seats per state.</a:t>
            </a:r>
          </a:p>
          <a:p>
            <a:r>
              <a:rPr lang="en-US" dirty="0" smtClean="0"/>
              <a:t>C.    A plan counting each enslaved person as 3/5’s of a free person.</a:t>
            </a:r>
          </a:p>
          <a:p>
            <a:r>
              <a:rPr lang="en-US" dirty="0" smtClean="0"/>
              <a:t>D.   The plan which favored the large states calling for representation based on population.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573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Constitution Background Notes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Constitutional Convention met in 1788 </a:t>
            </a:r>
            <a:r>
              <a:rPr lang="en-US" dirty="0" smtClean="0"/>
              <a:t>to </a:t>
            </a:r>
            <a:r>
              <a:rPr lang="en-US" b="1" dirty="0" smtClean="0"/>
              <a:t>draft a new Constitution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One of the </a:t>
            </a:r>
            <a:r>
              <a:rPr lang="en-US" b="1" dirty="0" smtClean="0"/>
              <a:t>biggest debates </a:t>
            </a:r>
            <a:r>
              <a:rPr lang="en-US" dirty="0" smtClean="0"/>
              <a:t>at the Constitutional Convention </a:t>
            </a:r>
            <a:r>
              <a:rPr lang="en-US" b="1" dirty="0" smtClean="0"/>
              <a:t>was over representation </a:t>
            </a:r>
            <a:r>
              <a:rPr lang="en-US" dirty="0" smtClean="0"/>
              <a:t>– populous states wanted proportional representation, and emptier states wanted equal representation.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517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Compromise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Legislative Branch</a:t>
            </a:r>
            <a:endParaRPr lang="en-US" dirty="0"/>
          </a:p>
        </p:txBody>
      </p:sp>
      <p:cxnSp>
        <p:nvCxnSpPr>
          <p:cNvPr id="5" name="Straight Connector 4"/>
          <p:cNvCxnSpPr>
            <a:endCxn id="6" idx="0"/>
          </p:cNvCxnSpPr>
          <p:nvPr/>
        </p:nvCxnSpPr>
        <p:spPr>
          <a:xfrm flipH="1">
            <a:off x="2590800" y="2133600"/>
            <a:ext cx="8382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95400" y="3657600"/>
            <a:ext cx="259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Senate</a:t>
            </a:r>
          </a:p>
          <a:p>
            <a:r>
              <a:rPr lang="en-US" sz="2800" dirty="0" smtClean="0"/>
              <a:t>Each state gets 2 Senators</a:t>
            </a:r>
            <a:endParaRPr lang="en-US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334000" y="2133600"/>
            <a:ext cx="9906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29300" y="3657600"/>
            <a:ext cx="29337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House of Representatives</a:t>
            </a:r>
          </a:p>
          <a:p>
            <a:r>
              <a:rPr lang="en-US" sz="2800" dirty="0" smtClean="0"/>
              <a:t>1 representative for every 30,000 people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35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Differing Points of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Anti-Federalists</a:t>
            </a:r>
            <a:r>
              <a:rPr lang="en-US" dirty="0" smtClean="0"/>
              <a:t> thought that the solution was not good enough.  The </a:t>
            </a:r>
            <a:r>
              <a:rPr lang="en-US" b="1" dirty="0" smtClean="0"/>
              <a:t>wanted more representation. </a:t>
            </a:r>
            <a:r>
              <a:rPr lang="en-US" dirty="0" smtClean="0"/>
              <a:t> They worried that 1 person could not adequately represent 30,000 people.  They also </a:t>
            </a:r>
            <a:r>
              <a:rPr lang="en-US" b="1" dirty="0" smtClean="0"/>
              <a:t>wanted to see a Bill of Rights added to the Constitution.</a:t>
            </a:r>
          </a:p>
          <a:p>
            <a:endParaRPr lang="en-US" dirty="0"/>
          </a:p>
          <a:p>
            <a:r>
              <a:rPr lang="en-US" b="1" dirty="0" smtClean="0"/>
              <a:t>Federalists disagreed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923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After the </a:t>
            </a:r>
            <a:r>
              <a:rPr lang="en-US" b="1" dirty="0" smtClean="0"/>
              <a:t>Constitution </a:t>
            </a:r>
            <a:r>
              <a:rPr lang="en-US" dirty="0" smtClean="0"/>
              <a:t>was written, it </a:t>
            </a:r>
            <a:r>
              <a:rPr lang="en-US" b="1" dirty="0" smtClean="0"/>
              <a:t>had to be ratified by 9 states</a:t>
            </a:r>
            <a:r>
              <a:rPr lang="en-US" dirty="0" smtClean="0"/>
              <a:t>.  There were extensive debates between </a:t>
            </a:r>
            <a:r>
              <a:rPr lang="en-US" b="1" dirty="0" smtClean="0"/>
              <a:t>Federalists (people who supported the Constitution)</a:t>
            </a:r>
            <a:r>
              <a:rPr lang="en-US" dirty="0" smtClean="0"/>
              <a:t> and </a:t>
            </a:r>
            <a:r>
              <a:rPr lang="en-US" b="1" dirty="0" smtClean="0"/>
              <a:t>Anti-Federalists (people who opposed a strong central government).</a:t>
            </a:r>
          </a:p>
          <a:p>
            <a:endParaRPr lang="en-US" dirty="0"/>
          </a:p>
          <a:p>
            <a:r>
              <a:rPr lang="en-US" dirty="0" smtClean="0"/>
              <a:t>Today we are going to read some documents from the New York Constitution Ratification Convention in June 1787, which was from the most heatedly debated of all the states.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212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was Hamilton’s position on representation?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was Smith’s?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arguments did they make in support of their claims?</a:t>
            </a:r>
          </a:p>
          <a:p>
            <a:pPr marL="514350" indent="-514350">
              <a:buAutoNum type="arabicPeriod"/>
            </a:pPr>
            <a:r>
              <a:rPr lang="en-US" dirty="0" smtClean="0"/>
              <a:t>Based on these arguments, what type of people would you guess tended to be Federalists?  Anti-Federalists?</a:t>
            </a:r>
          </a:p>
          <a:p>
            <a:pPr marL="514350" indent="-514350">
              <a:buAutoNum type="arabicPeriod"/>
            </a:pPr>
            <a:r>
              <a:rPr lang="en-US" dirty="0" smtClean="0"/>
              <a:t>If you could have chosen, what side would you have supported?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780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what happened in NY?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/>
              <a:t>NY ratified the Constitution </a:t>
            </a:r>
            <a:r>
              <a:rPr lang="en-US" dirty="0" smtClean="0"/>
              <a:t>by a vote of 30-27 (the narrowest margin of victory of any state that met in 1787 -88)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Anti-Federalists lost the battle but won the war.  </a:t>
            </a:r>
            <a:r>
              <a:rPr lang="en-US" b="1" dirty="0" smtClean="0"/>
              <a:t>The first 10 amendments to the Constitution – the Bill of Rights – were ratified in 1791.  These addressed many of the issues that the Anti-federalists raised in the conventions.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32040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400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Wednesday, November 15, 2017</vt:lpstr>
      <vt:lpstr>Constitution Background Notes</vt:lpstr>
      <vt:lpstr>The Great Compromise</vt:lpstr>
      <vt:lpstr>Differing Points of View</vt:lpstr>
      <vt:lpstr>Ratification</vt:lpstr>
      <vt:lpstr>Discussion Questions</vt:lpstr>
      <vt:lpstr>So, what happened in NY?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Wednesday, November 15, 2017</dc:title>
  <dc:creator>Amy Davis</dc:creator>
  <cp:lastModifiedBy>Amy Davis</cp:lastModifiedBy>
  <cp:revision>4</cp:revision>
  <dcterms:created xsi:type="dcterms:W3CDTF">2017-11-14T20:15:38Z</dcterms:created>
  <dcterms:modified xsi:type="dcterms:W3CDTF">2017-11-14T20:51:05Z</dcterms:modified>
</cp:coreProperties>
</file>