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80"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5" d="100"/>
          <a:sy n="75" d="100"/>
        </p:scale>
        <p:origin x="27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A51639-B2D6-4652-B8C3-1B4C224A7BAF}" type="datetimeFigureOut">
              <a:rPr lang="en-US" smtClean="0"/>
              <a:t>11/7/2017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40957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1A6AA8-A04B-4104-9AE2-BD48D340E27F}" type="datetimeFigureOut">
              <a:rPr lang="en-US" smtClean="0"/>
              <a:t>11/7/2017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91471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E0BF79-FAC6-4A96-8DE1-F7B82E2E1652}" type="datetimeFigureOut">
              <a:rPr lang="en-US" smtClean="0"/>
              <a:t>11/7/2017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90044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FF5DD9-2C52-442D-92E2-8072C0C3D7CD}" type="datetimeFigureOut">
              <a:rPr lang="en-US" smtClean="0"/>
              <a:t>11/7/2017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37480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4961B7-6B89-48AB-966F-622E2788EECC}" type="datetimeFigureOut">
              <a:rPr lang="en-US" smtClean="0"/>
              <a:t>11/7/2017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72634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BD3D6FB-79CC-4683-A046-BBE785BA1BED}" type="datetimeFigureOut">
              <a:rPr lang="en-US" smtClean="0"/>
              <a:t>11/7/2017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53591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12B3E8-48F1-4B23-8498-D8A04A81EC9C}" type="datetimeFigureOut">
              <a:rPr lang="en-US" smtClean="0"/>
              <a:t>11/7/2017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31150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B90D90-AA62-404D-A741-635B4370F9CB}" type="datetimeFigureOut">
              <a:rPr lang="en-US" smtClean="0"/>
              <a:t>11/7/2017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80208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smtClean="0"/>
              <a:t>11/7/2017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35951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F131DD-A141-4471-BCF9-C6073EDD7E20}" type="datetimeFigureOut">
              <a:rPr lang="en-US" smtClean="0"/>
              <a:t>11/7/2017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196984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334A90-EB03-42F3-8859-2C2B2724C058}" type="datetimeFigureOut">
              <a:rPr lang="en-US" smtClean="0"/>
              <a:t>11/7/2017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16126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C48EC7-AF6A-48D3-8284-14BACBEBDD84}" type="datetimeFigureOut">
              <a:rPr lang="en-US" smtClean="0"/>
              <a:t>11/7/2017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26116501"/>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29134" y="90152"/>
            <a:ext cx="9068586" cy="1114615"/>
          </a:xfrm>
        </p:spPr>
        <p:txBody>
          <a:bodyPr/>
          <a:lstStyle/>
          <a:p>
            <a:r>
              <a:rPr lang="en-US" sz="4000" b="1" dirty="0" smtClean="0"/>
              <a:t>Wednesday, November 8, 2017</a:t>
            </a:r>
            <a:endParaRPr lang="en-US" sz="4000" b="1" dirty="0"/>
          </a:p>
        </p:txBody>
      </p:sp>
      <p:sp>
        <p:nvSpPr>
          <p:cNvPr id="3" name="Subtitle 2"/>
          <p:cNvSpPr>
            <a:spLocks noGrp="1"/>
          </p:cNvSpPr>
          <p:nvPr>
            <p:ph type="subTitle" idx="1"/>
          </p:nvPr>
        </p:nvSpPr>
        <p:spPr>
          <a:xfrm>
            <a:off x="406400" y="1416676"/>
            <a:ext cx="10718800" cy="4971424"/>
          </a:xfrm>
        </p:spPr>
        <p:txBody>
          <a:bodyPr>
            <a:normAutofit lnSpcReduction="10000"/>
          </a:bodyPr>
          <a:lstStyle/>
          <a:p>
            <a:r>
              <a:rPr lang="en-US" dirty="0" smtClean="0"/>
              <a:t>Answer the following question in your NB on your Warm-up page. </a:t>
            </a:r>
          </a:p>
          <a:p>
            <a:r>
              <a:rPr lang="en-US" b="1" dirty="0" smtClean="0"/>
              <a:t>Use complete sentences to answer the question</a:t>
            </a:r>
            <a:r>
              <a:rPr lang="en-US" dirty="0" smtClean="0"/>
              <a:t>.  </a:t>
            </a:r>
            <a:r>
              <a:rPr lang="en-US" b="1" dirty="0" smtClean="0"/>
              <a:t>ACE</a:t>
            </a:r>
          </a:p>
          <a:p>
            <a:endParaRPr lang="en-US" dirty="0"/>
          </a:p>
          <a:p>
            <a:r>
              <a:rPr lang="en-US" dirty="0" smtClean="0"/>
              <a:t>A Declaration of Rights made by the Representative of the Freemen of the State of North Carolina.</a:t>
            </a:r>
          </a:p>
          <a:p>
            <a:endParaRPr lang="en-US" dirty="0" smtClean="0"/>
          </a:p>
          <a:p>
            <a:r>
              <a:rPr lang="en-US" b="1" dirty="0" smtClean="0"/>
              <a:t>Section I:  </a:t>
            </a:r>
            <a:r>
              <a:rPr lang="en-US" dirty="0" smtClean="0"/>
              <a:t>That all political power is vested in and derived from the People only.</a:t>
            </a:r>
          </a:p>
          <a:p>
            <a:r>
              <a:rPr lang="en-US" b="1" dirty="0" smtClean="0"/>
              <a:t>Section II:  </a:t>
            </a:r>
            <a:r>
              <a:rPr lang="en-US" dirty="0" smtClean="0"/>
              <a:t>That the people of this state ought to have the sole and exclusive Right of regulating the internal Government and Police thereof.</a:t>
            </a:r>
          </a:p>
          <a:p>
            <a:r>
              <a:rPr lang="en-US" dirty="0" smtClean="0"/>
              <a:t> </a:t>
            </a:r>
          </a:p>
          <a:p>
            <a:r>
              <a:rPr lang="en-US" sz="3200" b="1" dirty="0" smtClean="0"/>
              <a:t>Which democratic ideal best summarizes this excerpt from North Carolina’s original constitution?</a:t>
            </a:r>
          </a:p>
        </p:txBody>
      </p:sp>
    </p:spTree>
    <p:extLst>
      <p:ext uri="{BB962C8B-B14F-4D97-AF65-F5344CB8AC3E}">
        <p14:creationId xmlns:p14="http://schemas.microsoft.com/office/powerpoint/2010/main" val="1674959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Evaluation of Democratic Ideals </a:t>
            </a:r>
            <a:endParaRPr lang="en-US" b="1" dirty="0"/>
          </a:p>
        </p:txBody>
      </p:sp>
      <p:sp>
        <p:nvSpPr>
          <p:cNvPr id="3" name="Content Placeholder 2"/>
          <p:cNvSpPr>
            <a:spLocks noGrp="1"/>
          </p:cNvSpPr>
          <p:nvPr>
            <p:ph idx="1"/>
          </p:nvPr>
        </p:nvSpPr>
        <p:spPr>
          <a:xfrm>
            <a:off x="381000" y="2014194"/>
            <a:ext cx="11569700" cy="4020846"/>
          </a:xfrm>
        </p:spPr>
        <p:txBody>
          <a:bodyPr>
            <a:normAutofit fontScale="92500" lnSpcReduction="10000"/>
          </a:bodyPr>
          <a:lstStyle/>
          <a:p>
            <a:pPr marL="0" indent="0">
              <a:buNone/>
            </a:pPr>
            <a:r>
              <a:rPr lang="en-US" dirty="0" smtClean="0"/>
              <a:t>Rank the democratic ideals in order from their importance to society.</a:t>
            </a:r>
          </a:p>
          <a:p>
            <a:pPr marL="0" indent="0">
              <a:buNone/>
            </a:pPr>
            <a:endParaRPr lang="en-US" dirty="0" smtClean="0"/>
          </a:p>
          <a:p>
            <a:pPr marL="0" indent="0" algn="ctr">
              <a:buNone/>
            </a:pPr>
            <a:r>
              <a:rPr lang="en-US" dirty="0" smtClean="0"/>
              <a:t>1 being the most important – 4 being the least important.</a:t>
            </a:r>
          </a:p>
          <a:p>
            <a:pPr marL="0" indent="0">
              <a:buNone/>
            </a:pPr>
            <a:endParaRPr lang="en-US" dirty="0"/>
          </a:p>
          <a:p>
            <a:pPr marL="0" indent="0">
              <a:buNone/>
            </a:pPr>
            <a:endParaRPr lang="en-US" dirty="0" smtClean="0"/>
          </a:p>
          <a:p>
            <a:pPr marL="0" indent="0">
              <a:buNone/>
            </a:pPr>
            <a:r>
              <a:rPr lang="en-US" dirty="0" smtClean="0"/>
              <a:t>Label the sticky note with the ideal that you believe is most important to society.  Put your name on the upper right-hand corner.</a:t>
            </a:r>
          </a:p>
          <a:p>
            <a:pPr marL="0" indent="0">
              <a:buNone/>
            </a:pPr>
            <a:endParaRPr lang="en-US" dirty="0"/>
          </a:p>
          <a:p>
            <a:pPr marL="0" indent="0">
              <a:buNone/>
            </a:pPr>
            <a:r>
              <a:rPr lang="en-US" dirty="0" smtClean="0"/>
              <a:t>Then, write a brief paragraph explaining why this ideal is important to society.  </a:t>
            </a:r>
          </a:p>
        </p:txBody>
      </p:sp>
    </p:spTree>
    <p:extLst>
      <p:ext uri="{BB962C8B-B14F-4D97-AF65-F5344CB8AC3E}">
        <p14:creationId xmlns:p14="http://schemas.microsoft.com/office/powerpoint/2010/main" val="1505061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Four Corners, Four Ideals.</a:t>
            </a:r>
            <a:endParaRPr lang="en-US" b="1" dirty="0"/>
          </a:p>
        </p:txBody>
      </p:sp>
      <p:sp>
        <p:nvSpPr>
          <p:cNvPr id="3" name="Content Placeholder 2"/>
          <p:cNvSpPr>
            <a:spLocks noGrp="1"/>
          </p:cNvSpPr>
          <p:nvPr>
            <p:ph idx="1"/>
          </p:nvPr>
        </p:nvSpPr>
        <p:spPr>
          <a:xfrm>
            <a:off x="336550" y="1528042"/>
            <a:ext cx="11518900" cy="4631458"/>
          </a:xfrm>
        </p:spPr>
        <p:txBody>
          <a:bodyPr>
            <a:normAutofit fontScale="92500" lnSpcReduction="20000"/>
          </a:bodyPr>
          <a:lstStyle/>
          <a:p>
            <a:pPr marL="0" indent="0">
              <a:buNone/>
            </a:pPr>
            <a:r>
              <a:rPr lang="en-US" dirty="0" smtClean="0"/>
              <a:t>Please go to the corner where you see the ideal you selected as being most important to society.</a:t>
            </a:r>
          </a:p>
          <a:p>
            <a:pPr marL="0" indent="0">
              <a:buNone/>
            </a:pPr>
            <a:endParaRPr lang="en-US" dirty="0"/>
          </a:p>
          <a:p>
            <a:pPr marL="0" indent="0">
              <a:buNone/>
            </a:pPr>
            <a:r>
              <a:rPr lang="en-US" dirty="0" smtClean="0"/>
              <a:t>Form groups of 3 or 4 depending on size.</a:t>
            </a:r>
          </a:p>
          <a:p>
            <a:pPr marL="0" indent="0">
              <a:buNone/>
            </a:pPr>
            <a:endParaRPr lang="en-US" dirty="0"/>
          </a:p>
          <a:p>
            <a:pPr marL="0" indent="0">
              <a:buNone/>
            </a:pPr>
            <a:r>
              <a:rPr lang="en-US" dirty="0" smtClean="0"/>
              <a:t>Your new group’s goal is to create an AWESOME, CREATIVE response using the ideas from each of the members in your group.  Your response should convey why the democratic ideal is important to society.  </a:t>
            </a:r>
            <a:r>
              <a:rPr lang="en-US" b="1" dirty="0" smtClean="0"/>
              <a:t>Be creative – your response does not have to be in paragraph form!</a:t>
            </a:r>
          </a:p>
          <a:p>
            <a:pPr marL="0" indent="0">
              <a:buNone/>
            </a:pPr>
            <a:r>
              <a:rPr lang="en-US" dirty="0" smtClean="0"/>
              <a:t>You will need to place each individual response on a corner and write your </a:t>
            </a:r>
            <a:r>
              <a:rPr lang="en-US" b="1" dirty="0" smtClean="0"/>
              <a:t>BEST, CREATIVE </a:t>
            </a:r>
            <a:r>
              <a:rPr lang="en-US" dirty="0" smtClean="0"/>
              <a:t>response </a:t>
            </a:r>
            <a:r>
              <a:rPr lang="en-US" dirty="0"/>
              <a:t>i</a:t>
            </a:r>
            <a:r>
              <a:rPr lang="en-US" dirty="0" smtClean="0"/>
              <a:t>n the center of the paper.</a:t>
            </a:r>
          </a:p>
          <a:p>
            <a:pPr marL="0" indent="0">
              <a:buNone/>
            </a:pPr>
            <a:endParaRPr lang="en-US" dirty="0" smtClean="0"/>
          </a:p>
          <a:p>
            <a:pPr marL="0" indent="0">
              <a:buNone/>
            </a:pPr>
            <a:r>
              <a:rPr lang="en-US" dirty="0" smtClean="0"/>
              <a:t>Please make sure to have all of your names on your group’s response.</a:t>
            </a:r>
          </a:p>
          <a:p>
            <a:pPr marL="0" indent="0">
              <a:buNone/>
            </a:pPr>
            <a:endParaRPr lang="en-US" dirty="0"/>
          </a:p>
        </p:txBody>
      </p:sp>
    </p:spTree>
    <p:extLst>
      <p:ext uri="{BB962C8B-B14F-4D97-AF65-F5344CB8AC3E}">
        <p14:creationId xmlns:p14="http://schemas.microsoft.com/office/powerpoint/2010/main" val="42294502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2703</TotalTime>
  <Words>295</Words>
  <Application>Microsoft Office PowerPoint</Application>
  <PresentationFormat>Widescreen</PresentationFormat>
  <Paragraphs>28</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Wednesday, November 8, 2017</vt:lpstr>
      <vt:lpstr>Evaluation of Democratic Ideals </vt:lpstr>
      <vt:lpstr>Four Corners, Four Ideals.</vt:lpstr>
    </vt:vector>
  </TitlesOfParts>
  <Company>Wake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Wednesday, November 8, 2017</dc:title>
  <dc:creator>Amy Davis</dc:creator>
  <cp:lastModifiedBy>Amy Davis</cp:lastModifiedBy>
  <cp:revision>6</cp:revision>
  <dcterms:created xsi:type="dcterms:W3CDTF">2017-11-07T23:30:31Z</dcterms:created>
  <dcterms:modified xsi:type="dcterms:W3CDTF">2017-11-09T20:33:32Z</dcterms:modified>
</cp:coreProperties>
</file>