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Wednesday, October 18,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893" y="3386664"/>
            <a:ext cx="7907627" cy="2795195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Record 3 </a:t>
            </a:r>
            <a:r>
              <a:rPr lang="en-US" sz="2800" dirty="0" smtClean="0"/>
              <a:t>facts about the Albany Plan of Union</a:t>
            </a:r>
          </a:p>
          <a:p>
            <a:r>
              <a:rPr lang="en-US" sz="2800" b="1" dirty="0" smtClean="0"/>
              <a:t>Record 2 </a:t>
            </a:r>
            <a:r>
              <a:rPr lang="en-US" sz="2800" dirty="0" smtClean="0"/>
              <a:t>ideas of democracy, self-government, and/or freedom in the plan</a:t>
            </a:r>
          </a:p>
          <a:p>
            <a:r>
              <a:rPr lang="en-US" sz="2800" b="1" dirty="0" smtClean="0"/>
              <a:t>Record 1 </a:t>
            </a:r>
            <a:r>
              <a:rPr lang="en-US" sz="2800" dirty="0" smtClean="0"/>
              <a:t>way the plan remains loyal to the British crown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51744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Affinity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702200"/>
          </a:xfrm>
        </p:spPr>
        <p:txBody>
          <a:bodyPr>
            <a:normAutofit/>
          </a:bodyPr>
          <a:lstStyle/>
          <a:p>
            <a:r>
              <a:rPr lang="en-US" dirty="0" smtClean="0"/>
              <a:t>Title your Affinity </a:t>
            </a:r>
            <a:r>
              <a:rPr lang="en-US" dirty="0" err="1" smtClean="0"/>
              <a:t>Digram</a:t>
            </a:r>
            <a:endParaRPr lang="en-US" dirty="0" smtClean="0"/>
          </a:p>
          <a:p>
            <a:r>
              <a:rPr lang="en-US" dirty="0" smtClean="0"/>
              <a:t>Create headings for your categories</a:t>
            </a:r>
          </a:p>
          <a:p>
            <a:pPr marL="0" indent="0">
              <a:buNone/>
            </a:pPr>
            <a:r>
              <a:rPr lang="en-US" dirty="0" smtClean="0"/>
              <a:t>As a group, develop a response to the following question on the bottom of your diagram:</a:t>
            </a:r>
          </a:p>
          <a:p>
            <a:r>
              <a:rPr lang="en-US" b="1" dirty="0" smtClean="0"/>
              <a:t>Imagine that the Albany Plan of Union had passed.  Do you think the colonists still would have fought for independence 20 years later?  Explain citing a minimum of one example from the plan to support you opinion.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6381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Road to Revolution</a:t>
            </a:r>
            <a:br>
              <a:rPr lang="en-US" dirty="0" smtClean="0"/>
            </a:br>
            <a:r>
              <a:rPr lang="en-US" dirty="0" smtClean="0"/>
              <a:t>Cooperative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8" y="2395469"/>
            <a:ext cx="10689464" cy="374775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Research your assigned tax or event. </a:t>
            </a:r>
          </a:p>
          <a:p>
            <a:pPr marL="0" indent="0">
              <a:buNone/>
            </a:pPr>
            <a:r>
              <a:rPr lang="en-US" dirty="0" smtClean="0"/>
              <a:t>Record: </a:t>
            </a:r>
          </a:p>
          <a:p>
            <a:pPr marL="0" indent="0">
              <a:buNone/>
            </a:pPr>
            <a:r>
              <a:rPr lang="en-US" dirty="0" smtClean="0"/>
              <a:t>the date it passed</a:t>
            </a:r>
          </a:p>
          <a:p>
            <a:pPr marL="0" indent="0">
              <a:buNone/>
            </a:pPr>
            <a:r>
              <a:rPr lang="en-US" dirty="0" smtClean="0"/>
              <a:t>what it was</a:t>
            </a:r>
          </a:p>
          <a:p>
            <a:pPr marL="0" indent="0">
              <a:buNone/>
            </a:pPr>
            <a:r>
              <a:rPr lang="en-US" dirty="0" smtClean="0"/>
              <a:t>the reason why King George III passed the act</a:t>
            </a:r>
          </a:p>
          <a:p>
            <a:pPr marL="0" indent="0">
              <a:buNone/>
            </a:pPr>
            <a:r>
              <a:rPr lang="en-US" dirty="0" smtClean="0"/>
              <a:t>and how the colonists responded to the tax / act.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Design a symbolic representation that depicts the act that was imposed.  Include all the required information on the your final product.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93228" y="2730321"/>
            <a:ext cx="3696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will only have today and half of tomorrow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981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990</TotalTime>
  <Words>180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Garamond</vt:lpstr>
      <vt:lpstr>Organic</vt:lpstr>
      <vt:lpstr>Wednesday, October 18, 2017</vt:lpstr>
      <vt:lpstr>Complete Affinity Diagram</vt:lpstr>
      <vt:lpstr>Road to Revolution Cooperative Project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Wednesday, October 18, 2017</dc:title>
  <dc:creator>Amy Davis</dc:creator>
  <cp:lastModifiedBy>Amy Davis</cp:lastModifiedBy>
  <cp:revision>6</cp:revision>
  <dcterms:created xsi:type="dcterms:W3CDTF">2017-10-17T18:21:01Z</dcterms:created>
  <dcterms:modified xsi:type="dcterms:W3CDTF">2017-10-18T10:51:47Z</dcterms:modified>
</cp:coreProperties>
</file>