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 varScale="1">
        <p:scale>
          <a:sx n="68" d="100"/>
          <a:sy n="68" d="100"/>
        </p:scale>
        <p:origin x="48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02024" y="267286"/>
            <a:ext cx="8689976" cy="968324"/>
          </a:xfrm>
        </p:spPr>
        <p:txBody>
          <a:bodyPr/>
          <a:lstStyle/>
          <a:p>
            <a:r>
              <a:rPr lang="en-US" dirty="0" smtClean="0"/>
              <a:t>Wednesday, October 25, 2017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3220" y="1888587"/>
            <a:ext cx="10276865" cy="2359855"/>
          </a:xfrm>
        </p:spPr>
        <p:txBody>
          <a:bodyPr>
            <a:noAutofit/>
          </a:bodyPr>
          <a:lstStyle/>
          <a:p>
            <a:r>
              <a:rPr lang="en-US" sz="3200" dirty="0" smtClean="0"/>
              <a:t>You have 10 minutes to complete your Early Battles Foldable.</a:t>
            </a:r>
          </a:p>
          <a:p>
            <a:r>
              <a:rPr lang="en-US" sz="3200" dirty="0" smtClean="0"/>
              <a:t>If you finish before time has been called, create a visual for each battle on the front cover.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0037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1288" y="182880"/>
            <a:ext cx="10364451" cy="89233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Evaluate the impact each battle had in the outcome of the Revolution.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96947" y="1215889"/>
            <a:ext cx="11873132" cy="53607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1 - this battle had the least amount of impact on the outcome of the revolution.</a:t>
            </a:r>
          </a:p>
          <a:p>
            <a:pPr marL="0" indent="0">
              <a:buNone/>
            </a:pPr>
            <a:r>
              <a:rPr lang="en-US" sz="2400" dirty="0" smtClean="0"/>
              <a:t>2 – This battle Had an impact on the outcome of the revolution.</a:t>
            </a:r>
          </a:p>
          <a:p>
            <a:pPr marL="0" indent="0">
              <a:buNone/>
            </a:pPr>
            <a:r>
              <a:rPr lang="en-US" sz="2400" dirty="0" smtClean="0"/>
              <a:t>3 – This battle had the most impact on the outcome of the revolution.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*** Which battle did you give a “3”?  Explain why you believe it had the most impact on the outcome of the revolution.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A – </a:t>
            </a:r>
            <a:r>
              <a:rPr lang="en-US" sz="2400" b="1" dirty="0" smtClean="0"/>
              <a:t>A</a:t>
            </a:r>
            <a:r>
              <a:rPr lang="en-US" sz="2400" dirty="0" smtClean="0"/>
              <a:t>nswer the question</a:t>
            </a:r>
          </a:p>
          <a:p>
            <a:pPr marL="0" indent="0">
              <a:buNone/>
            </a:pPr>
            <a:r>
              <a:rPr lang="en-US" sz="2400" dirty="0" smtClean="0"/>
              <a:t>C – </a:t>
            </a:r>
            <a:r>
              <a:rPr lang="en-US" sz="2400" b="1" dirty="0" smtClean="0"/>
              <a:t>C</a:t>
            </a:r>
            <a:r>
              <a:rPr lang="en-US" sz="2400" dirty="0" smtClean="0"/>
              <a:t>ite Evidence</a:t>
            </a:r>
          </a:p>
          <a:p>
            <a:pPr marL="0" indent="0">
              <a:buNone/>
            </a:pPr>
            <a:r>
              <a:rPr lang="en-US" sz="2400" dirty="0" smtClean="0"/>
              <a:t>E – </a:t>
            </a:r>
            <a:r>
              <a:rPr lang="en-US" sz="2400" b="1" dirty="0" smtClean="0"/>
              <a:t>E</a:t>
            </a:r>
            <a:r>
              <a:rPr lang="en-US" sz="2400" dirty="0" smtClean="0"/>
              <a:t>xplain your evidence; how does the evidence you cited help support the answer you provided?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3147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542"/>
            <a:ext cx="11545512" cy="878263"/>
          </a:xfrm>
        </p:spPr>
        <p:txBody>
          <a:bodyPr/>
          <a:lstStyle/>
          <a:p>
            <a:r>
              <a:rPr lang="en-US" dirty="0" smtClean="0"/>
              <a:t>“Give Me Liberty or Give Me Death” ~ Patrick Henry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0" y="872197"/>
            <a:ext cx="12056012" cy="6358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47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446</TotalTime>
  <Words>162</Words>
  <Application>Microsoft Office PowerPoint</Application>
  <PresentationFormat>Widescreen</PresentationFormat>
  <Paragraphs>13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Tw Cen MT</vt:lpstr>
      <vt:lpstr>Droplet</vt:lpstr>
      <vt:lpstr>Wednesday, October 25, 2017</vt:lpstr>
      <vt:lpstr>Evaluate the impact each battle had in the outcome of the Revolution.</vt:lpstr>
      <vt:lpstr>“Give Me Liberty or Give Me Death” ~ Patrick Henry</vt:lpstr>
    </vt:vector>
  </TitlesOfParts>
  <Company>Wake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Wednesday, October 25, 2017</dc:title>
  <dc:creator>Amy Davis</dc:creator>
  <cp:lastModifiedBy>Amy Davis</cp:lastModifiedBy>
  <cp:revision>3</cp:revision>
  <dcterms:created xsi:type="dcterms:W3CDTF">2017-10-25T11:05:53Z</dcterms:created>
  <dcterms:modified xsi:type="dcterms:W3CDTF">2017-10-25T18:32:07Z</dcterms:modified>
</cp:coreProperties>
</file>