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81148-0683-4BEF-8130-E8DBA66FB71B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5744E-976D-4B83-ABB6-81E44CEAA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5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81148-0683-4BEF-8130-E8DBA66FB71B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5744E-976D-4B83-ABB6-81E44CEAA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30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81148-0683-4BEF-8130-E8DBA66FB71B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5744E-976D-4B83-ABB6-81E44CEAA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863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81148-0683-4BEF-8130-E8DBA66FB71B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5744E-976D-4B83-ABB6-81E44CEAA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42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81148-0683-4BEF-8130-E8DBA66FB71B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5744E-976D-4B83-ABB6-81E44CEAA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733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81148-0683-4BEF-8130-E8DBA66FB71B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5744E-976D-4B83-ABB6-81E44CEAA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465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81148-0683-4BEF-8130-E8DBA66FB71B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5744E-976D-4B83-ABB6-81E44CEAA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347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81148-0683-4BEF-8130-E8DBA66FB71B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5744E-976D-4B83-ABB6-81E44CEAA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990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81148-0683-4BEF-8130-E8DBA66FB71B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5744E-976D-4B83-ABB6-81E44CEAA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344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81148-0683-4BEF-8130-E8DBA66FB71B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5744E-976D-4B83-ABB6-81E44CEAA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59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81148-0683-4BEF-8130-E8DBA66FB71B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5744E-976D-4B83-ABB6-81E44CEAA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019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81148-0683-4BEF-8130-E8DBA66FB71B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55744E-976D-4B83-ABB6-81E44CEAA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646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06957"/>
            <a:ext cx="9144000" cy="1201503"/>
          </a:xfrm>
        </p:spPr>
        <p:txBody>
          <a:bodyPr/>
          <a:lstStyle/>
          <a:p>
            <a:r>
              <a:rPr lang="en-US" dirty="0" smtClean="0"/>
              <a:t>Wednesday</a:t>
            </a:r>
            <a:r>
              <a:rPr lang="en-US" smtClean="0"/>
              <a:t>, October 4, 2017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95211" y="2764911"/>
            <a:ext cx="9144000" cy="165576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What is (or should be) the relationship between religion and government in the United States?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4148372"/>
            <a:ext cx="2854817" cy="2403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0465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Essential Question</a:t>
            </a:r>
            <a:r>
              <a:rPr lang="en-US" dirty="0" smtClean="0"/>
              <a:t>:  What factors impact the formation of our current system of government?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5017" y="2263506"/>
            <a:ext cx="10515600" cy="4351338"/>
          </a:xfrm>
        </p:spPr>
        <p:txBody>
          <a:bodyPr/>
          <a:lstStyle/>
          <a:p>
            <a:r>
              <a:rPr lang="en-US" b="1" dirty="0" smtClean="0"/>
              <a:t>In order </a:t>
            </a:r>
            <a:r>
              <a:rPr lang="en-US" b="1" dirty="0"/>
              <a:t>to understand early America and why our government is based on the separation of church and state (government), </a:t>
            </a:r>
            <a:r>
              <a:rPr lang="en-US" b="1" dirty="0" smtClean="0"/>
              <a:t>you </a:t>
            </a:r>
            <a:r>
              <a:rPr lang="en-US" b="1" dirty="0"/>
              <a:t>need to think about the influence and importance of religion in both Europe and the fledgling colonies.</a:t>
            </a:r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With your table group, brainstorm a few reasons why </a:t>
            </a:r>
            <a:r>
              <a:rPr lang="en-US" b="1" dirty="0"/>
              <a:t>governments at this time adopted or supported state religions.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4431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9867" y="90152"/>
            <a:ext cx="1914525" cy="23812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7743" y="426343"/>
            <a:ext cx="10515600" cy="1325563"/>
          </a:xfrm>
        </p:spPr>
        <p:txBody>
          <a:bodyPr/>
          <a:lstStyle/>
          <a:p>
            <a:r>
              <a:rPr lang="en-US" dirty="0" smtClean="0"/>
              <a:t>William Penn and the Quakers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1530" y="2192673"/>
            <a:ext cx="10515600" cy="4665327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You have already learned about Puritan Massachusetts and how their religious practices led to the development of the other New England colonies.  </a:t>
            </a:r>
            <a:r>
              <a:rPr lang="en-US" b="1" dirty="0" smtClean="0"/>
              <a:t>With your table group, generate three adjectives to describe the religious practices and governing style of Massachusetts.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Today, you will learn more about the</a:t>
            </a:r>
            <a:r>
              <a:rPr lang="en-US" b="1" dirty="0" smtClean="0"/>
              <a:t> Quakers</a:t>
            </a:r>
            <a:r>
              <a:rPr lang="en-US" dirty="0" smtClean="0"/>
              <a:t>, who they are, in order to understand their beliefs and how these varied religious beliefs helped influence the creation of our current system of government.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7992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Quakers and their Beliefs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5313095"/>
              </p:ext>
            </p:extLst>
          </p:nvPr>
        </p:nvGraphicFramePr>
        <p:xfrm>
          <a:off x="1855631" y="1799868"/>
          <a:ext cx="7829282" cy="45880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7511"/>
                <a:gridCol w="5691771"/>
              </a:tblGrid>
              <a:tr h="1139209"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Summary</a:t>
                      </a:r>
                      <a:r>
                        <a:rPr lang="en-US" sz="3200" baseline="0" dirty="0" smtClean="0"/>
                        <a:t> of Main Ideas</a:t>
                      </a:r>
                      <a:endParaRPr lang="en-US" sz="3200" dirty="0"/>
                    </a:p>
                  </a:txBody>
                  <a:tcPr/>
                </a:tc>
              </a:tr>
              <a:tr h="1139209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Beliefs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70427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Church Organization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139209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Quakers in NC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40599" y="168565"/>
            <a:ext cx="2066925" cy="2219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7344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Quakers vs Puritans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What are their similarities?  What are their differences?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0481084"/>
              </p:ext>
            </p:extLst>
          </p:nvPr>
        </p:nvGraphicFramePr>
        <p:xfrm>
          <a:off x="838200" y="2418051"/>
          <a:ext cx="10515600" cy="3841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200"/>
                <a:gridCol w="3505200"/>
                <a:gridCol w="3505200"/>
              </a:tblGrid>
              <a:tr h="768216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Quakers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Similarities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Puritans</a:t>
                      </a:r>
                      <a:endParaRPr lang="en-US" sz="3200" dirty="0"/>
                    </a:p>
                  </a:txBody>
                  <a:tcPr/>
                </a:tc>
              </a:tr>
              <a:tr h="76821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6821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6821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6821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8958" y="1760960"/>
            <a:ext cx="1359727" cy="131418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57084" y="1749553"/>
            <a:ext cx="1357383" cy="1336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7973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b="1" dirty="0" smtClean="0"/>
              <a:t>Even </a:t>
            </a:r>
            <a:r>
              <a:rPr lang="en-US" b="1" dirty="0"/>
              <a:t>though most colonies had state-supported religions, why might persecuted religious groups have continued to immigrate to the British colonies</a:t>
            </a:r>
            <a:r>
              <a:rPr lang="en-US" b="1" dirty="0" smtClean="0"/>
              <a:t>?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2.  As </a:t>
            </a:r>
            <a:r>
              <a:rPr lang="en-US" b="1" dirty="0"/>
              <a:t>more colonists from different religions began to live in the colonies, it became more difficult for colonial governments to support one religion. </a:t>
            </a:r>
            <a:r>
              <a:rPr lang="en-US" b="1" i="1" u="sng" dirty="0"/>
              <a:t>How did the emergence of British colonies that were not totally British and not one state-supported religion affect the development of the </a:t>
            </a:r>
            <a:r>
              <a:rPr lang="en-US" b="1" i="1" u="sng" dirty="0" smtClean="0"/>
              <a:t>colonies and help establish our current system of government?</a:t>
            </a:r>
            <a:endParaRPr lang="en-US" i="1" u="sng" dirty="0"/>
          </a:p>
        </p:txBody>
      </p:sp>
    </p:spTree>
    <p:extLst>
      <p:ext uri="{BB962C8B-B14F-4D97-AF65-F5344CB8AC3E}">
        <p14:creationId xmlns:p14="http://schemas.microsoft.com/office/powerpoint/2010/main" val="18622122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287</Words>
  <Application>Microsoft Office PowerPoint</Application>
  <PresentationFormat>Widescreen</PresentationFormat>
  <Paragraphs>24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Wednesday, October 4, 2017</vt:lpstr>
      <vt:lpstr>Essential Question:  What factors impact the formation of our current system of government?</vt:lpstr>
      <vt:lpstr>William Penn and the Quakers</vt:lpstr>
      <vt:lpstr>Quakers and their Beliefs</vt:lpstr>
      <vt:lpstr>Quakers vs Puritans What are their similarities?  What are their differences?</vt:lpstr>
      <vt:lpstr>Discussion Questions</vt:lpstr>
    </vt:vector>
  </TitlesOfParts>
  <Company>Wake County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Wednesday, October</dc:title>
  <dc:creator>Amy Davis</dc:creator>
  <cp:lastModifiedBy>Amy Davis</cp:lastModifiedBy>
  <cp:revision>9</cp:revision>
  <dcterms:created xsi:type="dcterms:W3CDTF">2017-10-03T22:36:09Z</dcterms:created>
  <dcterms:modified xsi:type="dcterms:W3CDTF">2017-10-04T00:15:59Z</dcterms:modified>
</cp:coreProperties>
</file>