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22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3740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54149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8078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66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18981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097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17322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35918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77845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974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20248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55DE30-83EC-468E-868B-3FE36A450913}" type="datetimeFigureOut">
              <a:rPr lang="en-US" smtClean="0"/>
              <a:t>11/14/2017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EC9FFD-86A7-4FC8-A2D8-B558AE6546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385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381000"/>
            <a:ext cx="7772400" cy="781050"/>
          </a:xfrm>
        </p:spPr>
        <p:txBody>
          <a:bodyPr/>
          <a:lstStyle/>
          <a:p>
            <a:r>
              <a:rPr lang="en-US" dirty="0" smtClean="0"/>
              <a:t>Wednesday, November 15, 2017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" y="1600200"/>
            <a:ext cx="5638800" cy="3048000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Matching:</a:t>
            </a:r>
          </a:p>
          <a:p>
            <a:pPr algn="l"/>
            <a:r>
              <a:rPr lang="en-US" sz="2800" dirty="0" smtClean="0"/>
              <a:t>____1.  Virginia Plan		</a:t>
            </a:r>
          </a:p>
          <a:p>
            <a:pPr algn="l"/>
            <a:r>
              <a:rPr lang="en-US" sz="2800" dirty="0" smtClean="0"/>
              <a:t>____2.  New Jersey Plan</a:t>
            </a:r>
          </a:p>
          <a:p>
            <a:pPr algn="l"/>
            <a:r>
              <a:rPr lang="en-US" sz="2800" dirty="0" smtClean="0"/>
              <a:t>____3.  Great Compromise</a:t>
            </a:r>
          </a:p>
          <a:p>
            <a:pPr algn="l"/>
            <a:r>
              <a:rPr lang="en-US" sz="2800" dirty="0" smtClean="0"/>
              <a:t>____4.  Three-Fifths Compromise</a:t>
            </a:r>
            <a:endParaRPr lang="en-US" sz="2800" dirty="0"/>
          </a:p>
        </p:txBody>
      </p:sp>
      <p:sp>
        <p:nvSpPr>
          <p:cNvPr id="4" name="TextBox 3"/>
          <p:cNvSpPr txBox="1"/>
          <p:nvPr/>
        </p:nvSpPr>
        <p:spPr>
          <a:xfrm>
            <a:off x="5257800" y="1219200"/>
            <a:ext cx="32004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UcPeriod"/>
            </a:pPr>
            <a:r>
              <a:rPr lang="en-US" dirty="0" smtClean="0"/>
              <a:t>The plan favoring the small states, calling for each state having the same number of votes.</a:t>
            </a:r>
          </a:p>
          <a:p>
            <a:r>
              <a:rPr lang="en-US" dirty="0" smtClean="0"/>
              <a:t>B.    A proposal which called for     the House of Representatives to be based on population and the Senate would have 2 seats per state.</a:t>
            </a:r>
          </a:p>
          <a:p>
            <a:r>
              <a:rPr lang="en-US" dirty="0" smtClean="0"/>
              <a:t>C.    A plan counting each enslaved person as 3/5’s of a free person.</a:t>
            </a:r>
          </a:p>
          <a:p>
            <a:r>
              <a:rPr lang="en-US" dirty="0" smtClean="0"/>
              <a:t>D.   The plan which favored the large states calling for representation based on population.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15734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Constitution Background Notes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</a:t>
            </a:r>
            <a:r>
              <a:rPr lang="en-US" b="1" dirty="0" smtClean="0"/>
              <a:t>Constitutional Convention met in 1788 </a:t>
            </a:r>
            <a:r>
              <a:rPr lang="en-US" dirty="0" smtClean="0"/>
              <a:t>to </a:t>
            </a:r>
            <a:r>
              <a:rPr lang="en-US" b="1" dirty="0" smtClean="0"/>
              <a:t>draft a new Constitution</a:t>
            </a:r>
            <a:r>
              <a:rPr lang="en-US" dirty="0" smtClean="0"/>
              <a:t>.</a:t>
            </a:r>
          </a:p>
          <a:p>
            <a:r>
              <a:rPr lang="en-US" dirty="0" smtClean="0"/>
              <a:t>One of the </a:t>
            </a:r>
            <a:r>
              <a:rPr lang="en-US" b="1" dirty="0" smtClean="0"/>
              <a:t>biggest debates </a:t>
            </a:r>
            <a:r>
              <a:rPr lang="en-US" dirty="0" smtClean="0"/>
              <a:t>at the Constitutional Convention </a:t>
            </a:r>
            <a:r>
              <a:rPr lang="en-US" b="1" dirty="0" smtClean="0"/>
              <a:t>was over representation </a:t>
            </a:r>
            <a:r>
              <a:rPr lang="en-US" dirty="0" smtClean="0"/>
              <a:t>– populous states wanted proportional representation, and emptier states wanted equal representation.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15178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Great Compromise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dirty="0" smtClean="0"/>
              <a:t>The Legislative Branch</a:t>
            </a:r>
            <a:endParaRPr lang="en-US" dirty="0"/>
          </a:p>
        </p:txBody>
      </p:sp>
      <p:cxnSp>
        <p:nvCxnSpPr>
          <p:cNvPr id="5" name="Straight Connector 4"/>
          <p:cNvCxnSpPr>
            <a:endCxn id="6" idx="0"/>
          </p:cNvCxnSpPr>
          <p:nvPr/>
        </p:nvCxnSpPr>
        <p:spPr>
          <a:xfrm flipH="1">
            <a:off x="2590800" y="2133600"/>
            <a:ext cx="838200" cy="15240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1295400" y="3657600"/>
            <a:ext cx="25908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Senate</a:t>
            </a:r>
          </a:p>
          <a:p>
            <a:r>
              <a:rPr lang="en-US" sz="2800" dirty="0" smtClean="0"/>
              <a:t>Each state gets 2 Senators</a:t>
            </a:r>
            <a:endParaRPr lang="en-US" sz="2800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5334000" y="2133600"/>
            <a:ext cx="990600" cy="15240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5829300" y="3657600"/>
            <a:ext cx="293370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House of Representatives</a:t>
            </a:r>
          </a:p>
          <a:p>
            <a:r>
              <a:rPr lang="en-US" sz="2800" dirty="0" smtClean="0"/>
              <a:t>1 representative for every 30,000 people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83542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Differing Points of 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Anti-Federalists</a:t>
            </a:r>
            <a:r>
              <a:rPr lang="en-US" dirty="0" smtClean="0"/>
              <a:t> thought that the solution was not good enough.  The </a:t>
            </a:r>
            <a:r>
              <a:rPr lang="en-US" b="1" dirty="0" smtClean="0"/>
              <a:t>wanted more representation. </a:t>
            </a:r>
            <a:r>
              <a:rPr lang="en-US" dirty="0" smtClean="0"/>
              <a:t> They worried that 1 person could not adequately represent 30,000 people.  They also </a:t>
            </a:r>
            <a:r>
              <a:rPr lang="en-US" b="1" dirty="0" smtClean="0"/>
              <a:t>wanted to see a Bill of Rights added to the Constitution.</a:t>
            </a:r>
          </a:p>
          <a:p>
            <a:endParaRPr lang="en-US" dirty="0"/>
          </a:p>
          <a:p>
            <a:r>
              <a:rPr lang="en-US" b="1" dirty="0" smtClean="0"/>
              <a:t>Federalists disagreed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09237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Ratification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After the </a:t>
            </a:r>
            <a:r>
              <a:rPr lang="en-US" b="1" dirty="0" smtClean="0"/>
              <a:t>Constitution </a:t>
            </a:r>
            <a:r>
              <a:rPr lang="en-US" dirty="0" smtClean="0"/>
              <a:t>was written, it </a:t>
            </a:r>
            <a:r>
              <a:rPr lang="en-US" b="1" dirty="0" smtClean="0"/>
              <a:t>had to be ratified by 9 states</a:t>
            </a:r>
            <a:r>
              <a:rPr lang="en-US" dirty="0" smtClean="0"/>
              <a:t>.  There were extensive debates between </a:t>
            </a:r>
            <a:r>
              <a:rPr lang="en-US" b="1" dirty="0" smtClean="0"/>
              <a:t>Federalists (people who supported the Constitution)</a:t>
            </a:r>
            <a:r>
              <a:rPr lang="en-US" dirty="0" smtClean="0"/>
              <a:t> and </a:t>
            </a:r>
            <a:r>
              <a:rPr lang="en-US" b="1" dirty="0" smtClean="0"/>
              <a:t>Anti-Federalists (people who opposed a strong central government).</a:t>
            </a:r>
          </a:p>
          <a:p>
            <a:endParaRPr lang="en-US" dirty="0"/>
          </a:p>
          <a:p>
            <a:r>
              <a:rPr lang="en-US" dirty="0" smtClean="0"/>
              <a:t>Today we are going to read some documents from the New York Constitution Ratification Convention in June 1787, which was from the most heatedly debated of all the states.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32129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Discussion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06963"/>
          </a:xfrm>
        </p:spPr>
        <p:txBody>
          <a:bodyPr>
            <a:normAutofit fontScale="92500" lnSpcReduction="10000"/>
          </a:bodyPr>
          <a:lstStyle/>
          <a:p>
            <a:pPr marL="514350" indent="-514350">
              <a:buAutoNum type="arabicPeriod"/>
            </a:pPr>
            <a:r>
              <a:rPr lang="en-US" dirty="0" smtClean="0"/>
              <a:t>What was Hamilton’s position on representation?</a:t>
            </a:r>
          </a:p>
          <a:p>
            <a:pPr marL="514350" indent="-514350">
              <a:buAutoNum type="arabicPeriod"/>
            </a:pPr>
            <a:r>
              <a:rPr lang="en-US" dirty="0" smtClean="0"/>
              <a:t>What was Smith’s?</a:t>
            </a:r>
          </a:p>
          <a:p>
            <a:pPr marL="514350" indent="-514350">
              <a:buAutoNum type="arabicPeriod"/>
            </a:pPr>
            <a:r>
              <a:rPr lang="en-US" dirty="0" smtClean="0"/>
              <a:t>What arguments did they make in support of their claims?</a:t>
            </a:r>
          </a:p>
          <a:p>
            <a:pPr marL="514350" indent="-514350">
              <a:buAutoNum type="arabicPeriod"/>
            </a:pPr>
            <a:r>
              <a:rPr lang="en-US" dirty="0" smtClean="0"/>
              <a:t>Based on these arguments, what type of people would you guess tended to be Federalists?  Anti-Federalists?</a:t>
            </a:r>
          </a:p>
          <a:p>
            <a:pPr marL="514350" indent="-514350">
              <a:buAutoNum type="arabicPeriod"/>
            </a:pPr>
            <a:r>
              <a:rPr lang="en-US" dirty="0" smtClean="0"/>
              <a:t>If you could have chosen, what side would you have supported?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27804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So, what happened in NY?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b="1" dirty="0" smtClean="0"/>
              <a:t>NY ratified the Constitution </a:t>
            </a:r>
            <a:r>
              <a:rPr lang="en-US" dirty="0" smtClean="0"/>
              <a:t>by a vote of 30-27 (the narrowest margin of victory of any state that met in 1787 -88)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The Anti-Federalists lost the battle but won the war.  </a:t>
            </a:r>
            <a:r>
              <a:rPr lang="en-US" b="1" dirty="0" smtClean="0"/>
              <a:t>The first 10 amendments to the Constitution – the Bill of Rights – were ratified in 1791.  These addressed many of the issues that the Anti-federalists raised in the conventions.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8320405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400</Words>
  <Application>Microsoft Office PowerPoint</Application>
  <PresentationFormat>On-screen Show (4:3)</PresentationFormat>
  <Paragraphs>37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Wednesday, November 15, 2017</vt:lpstr>
      <vt:lpstr>Constitution Background Notes</vt:lpstr>
      <vt:lpstr>The Great Compromise</vt:lpstr>
      <vt:lpstr>Differing Points of View</vt:lpstr>
      <vt:lpstr>Ratification</vt:lpstr>
      <vt:lpstr>Discussion Questions</vt:lpstr>
      <vt:lpstr>So, what happened in NY?</vt:lpstr>
    </vt:vector>
  </TitlesOfParts>
  <Company>Wake County Public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Wednesday, November 15, 2017</dc:title>
  <dc:creator>Amy Davis</dc:creator>
  <cp:lastModifiedBy>Amy Davis</cp:lastModifiedBy>
  <cp:revision>4</cp:revision>
  <dcterms:created xsi:type="dcterms:W3CDTF">2017-11-14T20:15:38Z</dcterms:created>
  <dcterms:modified xsi:type="dcterms:W3CDTF">2017-11-14T20:51:05Z</dcterms:modified>
</cp:coreProperties>
</file>

<file path=docProps/thumbnail.jpeg>
</file>