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4DC4A-713C-4F50-9D08-9B71BB85001A}" type="datetimeFigureOut">
              <a:rPr lang="en-US" smtClean="0"/>
              <a:t>9/26/2017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1928B-2E8C-404A-BC53-0E1508278D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73773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4DC4A-713C-4F50-9D08-9B71BB85001A}" type="datetimeFigureOut">
              <a:rPr lang="en-US" smtClean="0"/>
              <a:t>9/26/2017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1928B-2E8C-404A-BC53-0E1508278D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2931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4DC4A-713C-4F50-9D08-9B71BB85001A}" type="datetimeFigureOut">
              <a:rPr lang="en-US" smtClean="0"/>
              <a:t>9/26/2017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1928B-2E8C-404A-BC53-0E1508278D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92115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4DC4A-713C-4F50-9D08-9B71BB85001A}" type="datetimeFigureOut">
              <a:rPr lang="en-US" smtClean="0"/>
              <a:t>9/26/2017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1928B-2E8C-404A-BC53-0E1508278D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8226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4DC4A-713C-4F50-9D08-9B71BB85001A}" type="datetimeFigureOut">
              <a:rPr lang="en-US" smtClean="0"/>
              <a:t>9/26/2017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1928B-2E8C-404A-BC53-0E1508278D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0866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4DC4A-713C-4F50-9D08-9B71BB85001A}" type="datetimeFigureOut">
              <a:rPr lang="en-US" smtClean="0"/>
              <a:t>9/26/2017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1928B-2E8C-404A-BC53-0E1508278D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8739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4DC4A-713C-4F50-9D08-9B71BB85001A}" type="datetimeFigureOut">
              <a:rPr lang="en-US" smtClean="0"/>
              <a:t>9/26/2017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1928B-2E8C-404A-BC53-0E1508278D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0888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4DC4A-713C-4F50-9D08-9B71BB85001A}" type="datetimeFigureOut">
              <a:rPr lang="en-US" smtClean="0"/>
              <a:t>9/26/2017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1928B-2E8C-404A-BC53-0E1508278D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50244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4DC4A-713C-4F50-9D08-9B71BB85001A}" type="datetimeFigureOut">
              <a:rPr lang="en-US" smtClean="0"/>
              <a:t>9/26/2017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1928B-2E8C-404A-BC53-0E1508278D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9524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4DC4A-713C-4F50-9D08-9B71BB85001A}" type="datetimeFigureOut">
              <a:rPr lang="en-US" smtClean="0"/>
              <a:t>9/26/2017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1928B-2E8C-404A-BC53-0E1508278D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5387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4DC4A-713C-4F50-9D08-9B71BB85001A}" type="datetimeFigureOut">
              <a:rPr lang="en-US" smtClean="0"/>
              <a:t>9/26/2017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1928B-2E8C-404A-BC53-0E1508278D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68738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64DC4A-713C-4F50-9D08-9B71BB85001A}" type="datetimeFigureOut">
              <a:rPr lang="en-US" smtClean="0"/>
              <a:t>9/26/2017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11928B-2E8C-404A-BC53-0E1508278D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17564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Who were the Puritans?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Puritans were a group of people who criticized </a:t>
            </a:r>
            <a:r>
              <a:rPr lang="en-US" b="1" dirty="0" smtClean="0"/>
              <a:t>(wanted to purify)  </a:t>
            </a:r>
            <a:r>
              <a:rPr lang="en-US" dirty="0" smtClean="0"/>
              <a:t>the corruption and hierarchy in the </a:t>
            </a:r>
            <a:r>
              <a:rPr lang="en-US" b="1" dirty="0" smtClean="0"/>
              <a:t>Church of England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0"/>
            <a:ext cx="7391400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310473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were the Puritans?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In </a:t>
            </a:r>
            <a:r>
              <a:rPr lang="en-US" b="1" dirty="0" smtClean="0"/>
              <a:t>1630</a:t>
            </a:r>
            <a:r>
              <a:rPr lang="en-US" dirty="0" smtClean="0"/>
              <a:t>, a group of </a:t>
            </a:r>
            <a:r>
              <a:rPr lang="en-US" b="1" dirty="0" smtClean="0"/>
              <a:t>Puritans</a:t>
            </a:r>
            <a:r>
              <a:rPr lang="en-US" dirty="0" smtClean="0"/>
              <a:t> led by </a:t>
            </a:r>
            <a:r>
              <a:rPr lang="en-US" b="1" dirty="0" smtClean="0"/>
              <a:t>John Winthrop </a:t>
            </a:r>
            <a:r>
              <a:rPr lang="en-US" dirty="0" smtClean="0"/>
              <a:t>landed in New England and established the </a:t>
            </a:r>
            <a:r>
              <a:rPr lang="en-US" b="1" dirty="0" smtClean="0"/>
              <a:t>Massachusetts Bay Colony</a:t>
            </a:r>
            <a:r>
              <a:rPr lang="en-US" dirty="0" smtClean="0"/>
              <a:t>.  They were still loyal to the Church of England, but believed they could purify  the behavior of individuals.</a:t>
            </a:r>
          </a:p>
          <a:p>
            <a:endParaRPr lang="en-US" dirty="0"/>
          </a:p>
          <a:p>
            <a:r>
              <a:rPr lang="en-US" dirty="0" smtClean="0"/>
              <a:t>As we read the two speeches by the leaders of the Puritans who formed the Massachusetts Bay Colony, lets see </a:t>
            </a:r>
            <a:r>
              <a:rPr lang="en-US" b="1" dirty="0" smtClean="0"/>
              <a:t>how they believed they should act in the New World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57655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AutoNum type="arabicPeriod"/>
            </a:pPr>
            <a:r>
              <a:rPr lang="en-US" dirty="0" smtClean="0"/>
              <a:t>Based on theses documents, how might the Puritans’ religion shape their actions in the New World?</a:t>
            </a:r>
          </a:p>
          <a:p>
            <a:pPr marL="514350" indent="-514350">
              <a:buAutoNum type="arabicPeriod"/>
            </a:pPr>
            <a:r>
              <a:rPr lang="en-US" dirty="0" smtClean="0"/>
              <a:t>How do you think Puritans would have reacted to someone who strayed from the religion?  Why?</a:t>
            </a:r>
          </a:p>
          <a:p>
            <a:pPr marL="514350" indent="-514350">
              <a:buAutoNum type="arabicPeriod"/>
            </a:pPr>
            <a:r>
              <a:rPr lang="en-US" dirty="0" smtClean="0"/>
              <a:t>Based on these documents, how do you think the Puritans reacted to the native Americans they encountered?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25139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166</Words>
  <Application>Microsoft Office PowerPoint</Application>
  <PresentationFormat>On-screen Show (4:3)</PresentationFormat>
  <Paragraphs>10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Who were the Puritans?</vt:lpstr>
      <vt:lpstr>Who were the Puritans?</vt:lpstr>
      <vt:lpstr>Discussion Questions</vt:lpstr>
    </vt:vector>
  </TitlesOfParts>
  <Company>Wake County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Who were the Puritans?</dc:title>
  <dc:creator>Amy Davis</dc:creator>
  <cp:lastModifiedBy>Amy Davis</cp:lastModifiedBy>
  <cp:revision>3</cp:revision>
  <dcterms:created xsi:type="dcterms:W3CDTF">2017-09-26T18:56:09Z</dcterms:created>
  <dcterms:modified xsi:type="dcterms:W3CDTF">2017-09-26T19:26:05Z</dcterms:modified>
</cp:coreProperties>
</file>