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27D5A5A-6E29-4F9C-8831-F3D8C72E5EA3}" type="datetimeFigureOut">
              <a:rPr lang="en-US" smtClean="0"/>
              <a:t>9/13/2017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1595F6-BB91-4599-B959-C8F7031A2848}" type="slidenum">
              <a:rPr lang="en-US" smtClean="0"/>
              <a:t>‹#›</a:t>
            </a:fld>
            <a:endParaRPr lang="en-US"/>
          </a:p>
        </p:txBody>
      </p:sp>
    </p:spTree>
    <p:extLst>
      <p:ext uri="{BB962C8B-B14F-4D97-AF65-F5344CB8AC3E}">
        <p14:creationId xmlns:p14="http://schemas.microsoft.com/office/powerpoint/2010/main" val="4091695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7D5A5A-6E29-4F9C-8831-F3D8C72E5EA3}" type="datetimeFigureOut">
              <a:rPr lang="en-US" smtClean="0"/>
              <a:t>9/13/2017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1595F6-BB91-4599-B959-C8F7031A2848}" type="slidenum">
              <a:rPr lang="en-US" smtClean="0"/>
              <a:t>‹#›</a:t>
            </a:fld>
            <a:endParaRPr lang="en-US"/>
          </a:p>
        </p:txBody>
      </p:sp>
    </p:spTree>
    <p:extLst>
      <p:ext uri="{BB962C8B-B14F-4D97-AF65-F5344CB8AC3E}">
        <p14:creationId xmlns:p14="http://schemas.microsoft.com/office/powerpoint/2010/main" val="956382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7D5A5A-6E29-4F9C-8831-F3D8C72E5EA3}" type="datetimeFigureOut">
              <a:rPr lang="en-US" smtClean="0"/>
              <a:t>9/13/2017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1595F6-BB91-4599-B959-C8F7031A2848}" type="slidenum">
              <a:rPr lang="en-US" smtClean="0"/>
              <a:t>‹#›</a:t>
            </a:fld>
            <a:endParaRPr lang="en-US"/>
          </a:p>
        </p:txBody>
      </p:sp>
    </p:spTree>
    <p:extLst>
      <p:ext uri="{BB962C8B-B14F-4D97-AF65-F5344CB8AC3E}">
        <p14:creationId xmlns:p14="http://schemas.microsoft.com/office/powerpoint/2010/main" val="3357481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7D5A5A-6E29-4F9C-8831-F3D8C72E5EA3}" type="datetimeFigureOut">
              <a:rPr lang="en-US" smtClean="0"/>
              <a:t>9/13/2017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1595F6-BB91-4599-B959-C8F7031A2848}" type="slidenum">
              <a:rPr lang="en-US" smtClean="0"/>
              <a:t>‹#›</a:t>
            </a:fld>
            <a:endParaRPr lang="en-US"/>
          </a:p>
        </p:txBody>
      </p:sp>
    </p:spTree>
    <p:extLst>
      <p:ext uri="{BB962C8B-B14F-4D97-AF65-F5344CB8AC3E}">
        <p14:creationId xmlns:p14="http://schemas.microsoft.com/office/powerpoint/2010/main" val="1722149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7D5A5A-6E29-4F9C-8831-F3D8C72E5EA3}" type="datetimeFigureOut">
              <a:rPr lang="en-US" smtClean="0"/>
              <a:t>9/13/2017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1595F6-BB91-4599-B959-C8F7031A2848}" type="slidenum">
              <a:rPr lang="en-US" smtClean="0"/>
              <a:t>‹#›</a:t>
            </a:fld>
            <a:endParaRPr lang="en-US"/>
          </a:p>
        </p:txBody>
      </p:sp>
    </p:spTree>
    <p:extLst>
      <p:ext uri="{BB962C8B-B14F-4D97-AF65-F5344CB8AC3E}">
        <p14:creationId xmlns:p14="http://schemas.microsoft.com/office/powerpoint/2010/main" val="3679471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27D5A5A-6E29-4F9C-8831-F3D8C72E5EA3}" type="datetimeFigureOut">
              <a:rPr lang="en-US" smtClean="0"/>
              <a:t>9/13/2017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1595F6-BB91-4599-B959-C8F7031A2848}" type="slidenum">
              <a:rPr lang="en-US" smtClean="0"/>
              <a:t>‹#›</a:t>
            </a:fld>
            <a:endParaRPr lang="en-US"/>
          </a:p>
        </p:txBody>
      </p:sp>
    </p:spTree>
    <p:extLst>
      <p:ext uri="{BB962C8B-B14F-4D97-AF65-F5344CB8AC3E}">
        <p14:creationId xmlns:p14="http://schemas.microsoft.com/office/powerpoint/2010/main" val="80191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27D5A5A-6E29-4F9C-8831-F3D8C72E5EA3}" type="datetimeFigureOut">
              <a:rPr lang="en-US" smtClean="0"/>
              <a:t>9/13/2017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1595F6-BB91-4599-B959-C8F7031A2848}" type="slidenum">
              <a:rPr lang="en-US" smtClean="0"/>
              <a:t>‹#›</a:t>
            </a:fld>
            <a:endParaRPr lang="en-US"/>
          </a:p>
        </p:txBody>
      </p:sp>
    </p:spTree>
    <p:extLst>
      <p:ext uri="{BB962C8B-B14F-4D97-AF65-F5344CB8AC3E}">
        <p14:creationId xmlns:p14="http://schemas.microsoft.com/office/powerpoint/2010/main" val="3025104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27D5A5A-6E29-4F9C-8831-F3D8C72E5EA3}" type="datetimeFigureOut">
              <a:rPr lang="en-US" smtClean="0"/>
              <a:t>9/13/2017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1595F6-BB91-4599-B959-C8F7031A2848}" type="slidenum">
              <a:rPr lang="en-US" smtClean="0"/>
              <a:t>‹#›</a:t>
            </a:fld>
            <a:endParaRPr lang="en-US"/>
          </a:p>
        </p:txBody>
      </p:sp>
    </p:spTree>
    <p:extLst>
      <p:ext uri="{BB962C8B-B14F-4D97-AF65-F5344CB8AC3E}">
        <p14:creationId xmlns:p14="http://schemas.microsoft.com/office/powerpoint/2010/main" val="1063075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7D5A5A-6E29-4F9C-8831-F3D8C72E5EA3}" type="datetimeFigureOut">
              <a:rPr lang="en-US" smtClean="0"/>
              <a:t>9/13/2017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1595F6-BB91-4599-B959-C8F7031A2848}" type="slidenum">
              <a:rPr lang="en-US" smtClean="0"/>
              <a:t>‹#›</a:t>
            </a:fld>
            <a:endParaRPr lang="en-US"/>
          </a:p>
        </p:txBody>
      </p:sp>
    </p:spTree>
    <p:extLst>
      <p:ext uri="{BB962C8B-B14F-4D97-AF65-F5344CB8AC3E}">
        <p14:creationId xmlns:p14="http://schemas.microsoft.com/office/powerpoint/2010/main" val="22206290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7D5A5A-6E29-4F9C-8831-F3D8C72E5EA3}" type="datetimeFigureOut">
              <a:rPr lang="en-US" smtClean="0"/>
              <a:t>9/13/2017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1595F6-BB91-4599-B959-C8F7031A2848}" type="slidenum">
              <a:rPr lang="en-US" smtClean="0"/>
              <a:t>‹#›</a:t>
            </a:fld>
            <a:endParaRPr lang="en-US"/>
          </a:p>
        </p:txBody>
      </p:sp>
    </p:spTree>
    <p:extLst>
      <p:ext uri="{BB962C8B-B14F-4D97-AF65-F5344CB8AC3E}">
        <p14:creationId xmlns:p14="http://schemas.microsoft.com/office/powerpoint/2010/main" val="2679893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7D5A5A-6E29-4F9C-8831-F3D8C72E5EA3}" type="datetimeFigureOut">
              <a:rPr lang="en-US" smtClean="0"/>
              <a:t>9/13/2017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1595F6-BB91-4599-B959-C8F7031A2848}" type="slidenum">
              <a:rPr lang="en-US" smtClean="0"/>
              <a:t>‹#›</a:t>
            </a:fld>
            <a:endParaRPr lang="en-US"/>
          </a:p>
        </p:txBody>
      </p:sp>
    </p:spTree>
    <p:extLst>
      <p:ext uri="{BB962C8B-B14F-4D97-AF65-F5344CB8AC3E}">
        <p14:creationId xmlns:p14="http://schemas.microsoft.com/office/powerpoint/2010/main" val="2919849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7D5A5A-6E29-4F9C-8831-F3D8C72E5EA3}" type="datetimeFigureOut">
              <a:rPr lang="en-US" smtClean="0"/>
              <a:t>9/13/2017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1595F6-BB91-4599-B959-C8F7031A2848}" type="slidenum">
              <a:rPr lang="en-US" smtClean="0"/>
              <a:t>‹#›</a:t>
            </a:fld>
            <a:endParaRPr lang="en-US"/>
          </a:p>
        </p:txBody>
      </p:sp>
    </p:spTree>
    <p:extLst>
      <p:ext uri="{BB962C8B-B14F-4D97-AF65-F5344CB8AC3E}">
        <p14:creationId xmlns:p14="http://schemas.microsoft.com/office/powerpoint/2010/main" val="12636935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23873"/>
            <a:ext cx="9144000" cy="2387600"/>
          </a:xfrm>
        </p:spPr>
        <p:txBody>
          <a:bodyPr>
            <a:normAutofit fontScale="90000"/>
          </a:bodyPr>
          <a:lstStyle/>
          <a:p>
            <a:r>
              <a:rPr lang="en-US" dirty="0" smtClean="0"/>
              <a:t>NEW WORLD </a:t>
            </a:r>
            <a:br>
              <a:rPr lang="en-US" dirty="0" smtClean="0"/>
            </a:br>
            <a:r>
              <a:rPr lang="en-US" dirty="0" smtClean="0"/>
              <a:t>MEETS</a:t>
            </a:r>
            <a:br>
              <a:rPr lang="en-US" dirty="0" smtClean="0"/>
            </a:br>
            <a:r>
              <a:rPr lang="en-US" dirty="0" smtClean="0"/>
              <a:t>OLD WORLD</a:t>
            </a:r>
            <a:endParaRPr lang="en-US" dirty="0"/>
          </a:p>
        </p:txBody>
      </p:sp>
      <p:sp>
        <p:nvSpPr>
          <p:cNvPr id="3" name="Subtitle 2"/>
          <p:cNvSpPr>
            <a:spLocks noGrp="1"/>
          </p:cNvSpPr>
          <p:nvPr>
            <p:ph type="subTitle" idx="1"/>
          </p:nvPr>
        </p:nvSpPr>
        <p:spPr/>
        <p:txBody>
          <a:bodyPr/>
          <a:lstStyle/>
          <a:p>
            <a:endParaRPr lang="en-US" dirty="0"/>
          </a:p>
        </p:txBody>
      </p:sp>
      <p:pic>
        <p:nvPicPr>
          <p:cNvPr id="3074" name="Picture 2" descr="Image result for culture clash new world meets o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7442" y="2711473"/>
            <a:ext cx="6800045" cy="393800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89397" y="1390918"/>
            <a:ext cx="1339403" cy="1754326"/>
          </a:xfrm>
          <a:prstGeom prst="rect">
            <a:avLst/>
          </a:prstGeom>
          <a:noFill/>
        </p:spPr>
        <p:txBody>
          <a:bodyPr wrap="square" rtlCol="0">
            <a:spAutoFit/>
          </a:bodyPr>
          <a:lstStyle/>
          <a:p>
            <a:r>
              <a:rPr lang="en-US" dirty="0" smtClean="0"/>
              <a:t>Objective:</a:t>
            </a:r>
          </a:p>
          <a:p>
            <a:r>
              <a:rPr lang="en-US" dirty="0" smtClean="0"/>
              <a:t>Analyze the impact of the Columbian Exchange.</a:t>
            </a:r>
            <a:endParaRPr lang="en-US" dirty="0"/>
          </a:p>
        </p:txBody>
      </p:sp>
    </p:spTree>
    <p:extLst>
      <p:ext uri="{BB962C8B-B14F-4D97-AF65-F5344CB8AC3E}">
        <p14:creationId xmlns:p14="http://schemas.microsoft.com/office/powerpoint/2010/main" val="2057459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Christopher Columbus </a:t>
            </a:r>
            <a:endParaRPr lang="en-US" dirty="0"/>
          </a:p>
        </p:txBody>
      </p:sp>
      <p:sp>
        <p:nvSpPr>
          <p:cNvPr id="3" name="Content Placeholder 2"/>
          <p:cNvSpPr>
            <a:spLocks noGrp="1"/>
          </p:cNvSpPr>
          <p:nvPr>
            <p:ph idx="1"/>
          </p:nvPr>
        </p:nvSpPr>
        <p:spPr>
          <a:xfrm>
            <a:off x="838200" y="1825625"/>
            <a:ext cx="10515600" cy="2669102"/>
          </a:xfrm>
        </p:spPr>
        <p:txBody>
          <a:bodyPr>
            <a:normAutofit fontScale="92500"/>
          </a:bodyPr>
          <a:lstStyle/>
          <a:p>
            <a:pPr>
              <a:buFontTx/>
              <a:buChar char="-"/>
            </a:pPr>
            <a:r>
              <a:rPr lang="en-US" dirty="0" smtClean="0"/>
              <a:t>Sailed for Spain (1492)</a:t>
            </a:r>
          </a:p>
          <a:p>
            <a:pPr>
              <a:buFontTx/>
              <a:buChar char="-"/>
            </a:pPr>
            <a:r>
              <a:rPr lang="en-US" dirty="0" smtClean="0"/>
              <a:t>Headed to India, but landed on a tiny island in the Caribbean (</a:t>
            </a:r>
            <a:r>
              <a:rPr lang="en-US" dirty="0" err="1" smtClean="0"/>
              <a:t>Hispanola</a:t>
            </a:r>
            <a:r>
              <a:rPr lang="en-US" dirty="0" smtClean="0"/>
              <a:t>)</a:t>
            </a:r>
          </a:p>
          <a:p>
            <a:pPr>
              <a:buFontTx/>
              <a:buChar char="-"/>
            </a:pPr>
            <a:r>
              <a:rPr lang="en-US" dirty="0" smtClean="0"/>
              <a:t>one of the first European explorers to the New World and is credited in beginning the </a:t>
            </a:r>
            <a:r>
              <a:rPr lang="en-US" b="1" dirty="0" smtClean="0"/>
              <a:t>Columbian Exchange</a:t>
            </a:r>
            <a:r>
              <a:rPr lang="en-US" dirty="0" smtClean="0"/>
              <a:t>, for his “discovery” of America began the changes.</a:t>
            </a:r>
          </a:p>
          <a:p>
            <a:pPr>
              <a:buFontTx/>
              <a:buChar char="-"/>
            </a:pPr>
            <a:r>
              <a:rPr lang="en-US" dirty="0" smtClean="0"/>
              <a:t>His “discovery” ignited a mass exploration of the New World.</a:t>
            </a:r>
          </a:p>
          <a:p>
            <a:pPr>
              <a:buFontTx/>
              <a:buChar char="-"/>
            </a:pPr>
            <a:endParaRPr lang="en-US" dirty="0" smtClean="0"/>
          </a:p>
          <a:p>
            <a:pPr marL="0" indent="0">
              <a:buNone/>
            </a:pPr>
            <a:endParaRPr lang="en-US" dirty="0"/>
          </a:p>
          <a:p>
            <a:pPr marL="0" indent="0">
              <a:buNone/>
            </a:pPr>
            <a:endParaRPr lang="en-US" dirty="0"/>
          </a:p>
        </p:txBody>
      </p:sp>
      <p:pic>
        <p:nvPicPr>
          <p:cNvPr id="2052" name="Picture 4" descr="Image result for where did columbus sai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2282" y="4494727"/>
            <a:ext cx="8202153" cy="217922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where did columbus sai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58387" y="365125"/>
            <a:ext cx="1493369" cy="18081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76376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a:t>
            </a:r>
            <a:endParaRPr lang="en-US" dirty="0"/>
          </a:p>
        </p:txBody>
      </p:sp>
      <p:sp>
        <p:nvSpPr>
          <p:cNvPr id="3" name="Content Placeholder 2"/>
          <p:cNvSpPr>
            <a:spLocks noGrp="1"/>
          </p:cNvSpPr>
          <p:nvPr>
            <p:ph idx="1"/>
          </p:nvPr>
        </p:nvSpPr>
        <p:spPr/>
        <p:txBody>
          <a:bodyPr/>
          <a:lstStyle/>
          <a:p>
            <a:endParaRPr lang="en-US"/>
          </a:p>
        </p:txBody>
      </p:sp>
      <p:pic>
        <p:nvPicPr>
          <p:cNvPr id="1026" name="Picture 2" descr="Image result for columbian exchan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887" y="115911"/>
            <a:ext cx="11722225" cy="66856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28502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25733"/>
            <a:ext cx="12080383" cy="1325563"/>
          </a:xfrm>
        </p:spPr>
        <p:txBody>
          <a:bodyPr>
            <a:noAutofit/>
          </a:bodyPr>
          <a:lstStyle/>
          <a:p>
            <a:r>
              <a:rPr lang="en-US" sz="3200" dirty="0" smtClean="0"/>
              <a:t>The discovery of America had a profound impact on both the New World and the Old World.</a:t>
            </a:r>
            <a:br>
              <a:rPr lang="en-US" sz="3200" dirty="0" smtClean="0"/>
            </a:br>
            <a:r>
              <a:rPr lang="en-US" sz="3200" dirty="0" smtClean="0"/>
              <a:t>You are charged with the task of </a:t>
            </a:r>
            <a:r>
              <a:rPr lang="en-US" sz="3200" b="1" dirty="0" smtClean="0"/>
              <a:t>evaluating</a:t>
            </a:r>
            <a:r>
              <a:rPr lang="en-US" sz="3200" dirty="0" smtClean="0"/>
              <a:t> the Columbian Exchange’s ripple effect.  Decide which world has had the largest “wave.”</a:t>
            </a:r>
            <a:endParaRPr lang="en-US" sz="3200" dirty="0"/>
          </a:p>
        </p:txBody>
      </p:sp>
      <p:sp>
        <p:nvSpPr>
          <p:cNvPr id="3" name="Content Placeholder 2"/>
          <p:cNvSpPr>
            <a:spLocks noGrp="1"/>
          </p:cNvSpPr>
          <p:nvPr>
            <p:ph idx="1"/>
          </p:nvPr>
        </p:nvSpPr>
        <p:spPr>
          <a:xfrm>
            <a:off x="0" y="2392297"/>
            <a:ext cx="12192000" cy="4351338"/>
          </a:xfrm>
        </p:spPr>
        <p:txBody>
          <a:bodyPr>
            <a:normAutofit fontScale="92500"/>
          </a:bodyPr>
          <a:lstStyle/>
          <a:p>
            <a:pPr marL="514350" indent="-514350">
              <a:buAutoNum type="arabicPeriod"/>
            </a:pPr>
            <a:r>
              <a:rPr lang="en-US" dirty="0" smtClean="0"/>
              <a:t>You are to work with a partner in order to obtain more information regarding the impact of the Columbian Exchange on both the Native Americans and the Europeans.</a:t>
            </a:r>
          </a:p>
          <a:p>
            <a:pPr marL="514350" indent="-514350">
              <a:buAutoNum type="arabicPeriod"/>
            </a:pPr>
            <a:r>
              <a:rPr lang="en-US" dirty="0" smtClean="0"/>
              <a:t>After reading and analyzing the documents attached to google classroom, you and your partner must decide which World, New or Old, has been affected the most.</a:t>
            </a:r>
          </a:p>
          <a:p>
            <a:pPr marL="514350" indent="-514350">
              <a:buAutoNum type="arabicPeriod" startAt="3"/>
            </a:pPr>
            <a:r>
              <a:rPr lang="en-US" dirty="0" smtClean="0"/>
              <a:t>You must write your argument on the </a:t>
            </a:r>
            <a:r>
              <a:rPr lang="en-US" dirty="0" err="1" smtClean="0"/>
              <a:t>padlet</a:t>
            </a:r>
            <a:r>
              <a:rPr lang="en-US" dirty="0" smtClean="0"/>
              <a:t> attached to the assignment.  Be sure to first write your names.  Make sure you have cited at least one piece of evidence from the documents in provided in order to support your argument.</a:t>
            </a:r>
          </a:p>
          <a:p>
            <a:pPr marL="514350" indent="-514350">
              <a:buAutoNum type="arabicPeriod" startAt="3"/>
            </a:pPr>
            <a:r>
              <a:rPr lang="en-US" dirty="0" smtClean="0"/>
              <a:t>If time allows, please attach a video, map, chart, or image that helps support your argument as well.</a:t>
            </a:r>
          </a:p>
          <a:p>
            <a:pPr marL="514350" indent="-514350">
              <a:buAutoNum type="arabicPeriod" startAt="3"/>
            </a:pPr>
            <a:r>
              <a:rPr lang="en-US" dirty="0" smtClean="0"/>
              <a:t>View </a:t>
            </a:r>
            <a:r>
              <a:rPr lang="en-US" dirty="0" err="1" smtClean="0"/>
              <a:t>padlets</a:t>
            </a:r>
            <a:r>
              <a:rPr lang="en-US" dirty="0" smtClean="0"/>
              <a:t> tonight and comment on one your classmate’s responses.</a:t>
            </a:r>
          </a:p>
          <a:p>
            <a:pPr marL="514350" indent="-514350">
              <a:buAutoNum type="arabicPeriod" startAt="3"/>
            </a:pPr>
            <a:endParaRPr lang="en-US" dirty="0" smtClean="0"/>
          </a:p>
        </p:txBody>
      </p:sp>
    </p:spTree>
    <p:extLst>
      <p:ext uri="{BB962C8B-B14F-4D97-AF65-F5344CB8AC3E}">
        <p14:creationId xmlns:p14="http://schemas.microsoft.com/office/powerpoint/2010/main" val="184422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41414375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TotalTime>
  <Words>235</Words>
  <Application>Microsoft Office PowerPoint</Application>
  <PresentationFormat>Widescreen</PresentationFormat>
  <Paragraphs>16</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NEW WORLD  MEETS OLD WORLD</vt:lpstr>
      <vt:lpstr>Christopher Columbus </vt:lpstr>
      <vt:lpstr>ab</vt:lpstr>
      <vt:lpstr>The discovery of America had a profound impact on both the New World and the Old World. You are charged with the task of evaluating the Columbian Exchange’s ripple effect.  Decide which world has had the largest “wave.”</vt:lpstr>
      <vt:lpstr>PowerPoint Presentation</vt:lpstr>
    </vt:vector>
  </TitlesOfParts>
  <Company>Wake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WORLD  MEETS OLD WORLD</dc:title>
  <dc:creator>Amy Davis</dc:creator>
  <cp:lastModifiedBy>Amy Davis</cp:lastModifiedBy>
  <cp:revision>9</cp:revision>
  <dcterms:created xsi:type="dcterms:W3CDTF">2017-09-13T23:10:50Z</dcterms:created>
  <dcterms:modified xsi:type="dcterms:W3CDTF">2017-09-14T01:37:33Z</dcterms:modified>
</cp:coreProperties>
</file>