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017C7-7E90-4612-B0F8-EE6B378CD67E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D7D12-9421-4BF4-87AB-8371DA38B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656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017C7-7E90-4612-B0F8-EE6B378CD67E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D7D12-9421-4BF4-87AB-8371DA38B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833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017C7-7E90-4612-B0F8-EE6B378CD67E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D7D12-9421-4BF4-87AB-8371DA38B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290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017C7-7E90-4612-B0F8-EE6B378CD67E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D7D12-9421-4BF4-87AB-8371DA38B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234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017C7-7E90-4612-B0F8-EE6B378CD67E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D7D12-9421-4BF4-87AB-8371DA38B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998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017C7-7E90-4612-B0F8-EE6B378CD67E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D7D12-9421-4BF4-87AB-8371DA38B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244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017C7-7E90-4612-B0F8-EE6B378CD67E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D7D12-9421-4BF4-87AB-8371DA38B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9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017C7-7E90-4612-B0F8-EE6B378CD67E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D7D12-9421-4BF4-87AB-8371DA38B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710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017C7-7E90-4612-B0F8-EE6B378CD67E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D7D12-9421-4BF4-87AB-8371DA38B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10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017C7-7E90-4612-B0F8-EE6B378CD67E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D7D12-9421-4BF4-87AB-8371DA38B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82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017C7-7E90-4612-B0F8-EE6B378CD67E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D7D12-9421-4BF4-87AB-8371DA38B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86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017C7-7E90-4612-B0F8-EE6B378CD67E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D7D12-9421-4BF4-87AB-8371DA38B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67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789" y="1115242"/>
            <a:ext cx="12063211" cy="487496"/>
          </a:xfrm>
        </p:spPr>
        <p:txBody>
          <a:bodyPr>
            <a:noAutofit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400" dirty="0" smtClean="0"/>
              <a:t>Wednesday, January 3, 2018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 Based on these documents, state two differences between the economies of the North and the South before the Civil War.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789" y="1505743"/>
            <a:ext cx="7392473" cy="53522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1261" y="1834558"/>
            <a:ext cx="4541949" cy="479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726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Objective</a:t>
            </a:r>
            <a:r>
              <a:rPr lang="en-US" sz="3200" dirty="0" smtClean="0"/>
              <a:t>:  Explain how changes brought about by technology and other innovations affected individuals in NC and the US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Many areas that had once grown tobacco were switching to cotton because the prices were great and it allowed them to continue the slave system.  Once </a:t>
            </a:r>
            <a:r>
              <a:rPr lang="en-US" u="sng" dirty="0" smtClean="0"/>
              <a:t>Eli Whitney perfected the cotton gin in 1793</a:t>
            </a:r>
            <a:r>
              <a:rPr lang="en-US" dirty="0" smtClean="0"/>
              <a:t>, farmers all over the South were able to grow short staple variety of cotton because it was hardier and had lots of seeds to remove.  </a:t>
            </a:r>
            <a:r>
              <a:rPr lang="en-US" u="sng" dirty="0" smtClean="0"/>
              <a:t>His machine could clean 50 pounds a day</a:t>
            </a:r>
            <a:r>
              <a:rPr lang="en-US" dirty="0" smtClean="0"/>
              <a:t>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9590" y="3799268"/>
            <a:ext cx="5563672" cy="3058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74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 Whitney’s Cotton Gin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u="sng" dirty="0" smtClean="0"/>
              <a:t>With the cotton gin, cotton could be cleaned and prepared for market in less time.</a:t>
            </a:r>
          </a:p>
          <a:p>
            <a:r>
              <a:rPr lang="en-US" altLang="en-US" u="sng" dirty="0" smtClean="0"/>
              <a:t>Planters could grow and sell more cotton and make more money.</a:t>
            </a:r>
          </a:p>
          <a:p>
            <a:r>
              <a:rPr lang="en-US" altLang="en-US" u="sng" dirty="0" smtClean="0"/>
              <a:t>Southern planters sold the cotton to textile mills in the North and in Europe</a:t>
            </a:r>
            <a:r>
              <a:rPr lang="en-US" altLang="en-US" dirty="0" smtClean="0"/>
              <a:t>.  </a:t>
            </a:r>
          </a:p>
          <a:p>
            <a:endParaRPr lang="en-US" altLang="en-US" dirty="0"/>
          </a:p>
          <a:p>
            <a:pPr algn="ctr"/>
            <a:r>
              <a:rPr lang="en-US" altLang="en-US" sz="3600" dirty="0" smtClean="0"/>
              <a:t>How did the cotton gin affect slavery?</a:t>
            </a:r>
            <a:endParaRPr lang="en-US" altLang="en-US" sz="3600" dirty="0" smtClean="0"/>
          </a:p>
          <a:p>
            <a:endParaRPr lang="en-US" altLang="en-US" dirty="0"/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480513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823" y="365124"/>
            <a:ext cx="10985678" cy="626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979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146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 Wednesday, January 3, 2018  Based on these documents, state two differences between the economies of the North and the South before the Civil War. </vt:lpstr>
      <vt:lpstr>Objective:  Explain how changes brought about by technology and other innovations affected individuals in NC and the US</vt:lpstr>
      <vt:lpstr>Eli Whitney’s Cotton Gin</vt:lpstr>
      <vt:lpstr>PowerPoint Presentation</vt:lpstr>
    </vt:vector>
  </TitlesOfParts>
  <Company>Wake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Wednesday, January 3, 2018  Based on these documents, state two differences between the economies of the North and the South before the Civil War.</dc:title>
  <dc:creator>Amy Davis</dc:creator>
  <cp:lastModifiedBy>Amy Davis</cp:lastModifiedBy>
  <cp:revision>5</cp:revision>
  <dcterms:created xsi:type="dcterms:W3CDTF">2018-01-02T19:38:55Z</dcterms:created>
  <dcterms:modified xsi:type="dcterms:W3CDTF">2018-01-02T21:03:30Z</dcterms:modified>
</cp:coreProperties>
</file>