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57" r:id="rId4"/>
    <p:sldId id="258" r:id="rId5"/>
    <p:sldId id="259" r:id="rId6"/>
    <p:sldId id="260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2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B695D-5D7F-4E32-89AD-014FF5B974DF}" type="datetimeFigureOut">
              <a:rPr lang="en-US" smtClean="0"/>
              <a:t>9/15/2017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4933E-8FF9-4857-8E25-5F68D70402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33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B695D-5D7F-4E32-89AD-014FF5B974DF}" type="datetimeFigureOut">
              <a:rPr lang="en-US" smtClean="0"/>
              <a:t>9/15/2017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4933E-8FF9-4857-8E25-5F68D70402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976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B695D-5D7F-4E32-89AD-014FF5B974DF}" type="datetimeFigureOut">
              <a:rPr lang="en-US" smtClean="0"/>
              <a:t>9/15/2017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4933E-8FF9-4857-8E25-5F68D70402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074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B695D-5D7F-4E32-89AD-014FF5B974DF}" type="datetimeFigureOut">
              <a:rPr lang="en-US" smtClean="0"/>
              <a:t>9/15/2017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4933E-8FF9-4857-8E25-5F68D70402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839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B695D-5D7F-4E32-89AD-014FF5B974DF}" type="datetimeFigureOut">
              <a:rPr lang="en-US" smtClean="0"/>
              <a:t>9/15/2017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4933E-8FF9-4857-8E25-5F68D70402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931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B695D-5D7F-4E32-89AD-014FF5B974DF}" type="datetimeFigureOut">
              <a:rPr lang="en-US" smtClean="0"/>
              <a:t>9/15/2017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4933E-8FF9-4857-8E25-5F68D70402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034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B695D-5D7F-4E32-89AD-014FF5B974DF}" type="datetimeFigureOut">
              <a:rPr lang="en-US" smtClean="0"/>
              <a:t>9/15/2017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4933E-8FF9-4857-8E25-5F68D70402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770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B695D-5D7F-4E32-89AD-014FF5B974DF}" type="datetimeFigureOut">
              <a:rPr lang="en-US" smtClean="0"/>
              <a:t>9/15/2017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4933E-8FF9-4857-8E25-5F68D70402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798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B695D-5D7F-4E32-89AD-014FF5B974DF}" type="datetimeFigureOut">
              <a:rPr lang="en-US" smtClean="0"/>
              <a:t>9/15/2017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4933E-8FF9-4857-8E25-5F68D70402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9271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B695D-5D7F-4E32-89AD-014FF5B974DF}" type="datetimeFigureOut">
              <a:rPr lang="en-US" smtClean="0"/>
              <a:t>9/15/2017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4933E-8FF9-4857-8E25-5F68D70402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343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B695D-5D7F-4E32-89AD-014FF5B974DF}" type="datetimeFigureOut">
              <a:rPr lang="en-US" smtClean="0"/>
              <a:t>9/15/2017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4933E-8FF9-4857-8E25-5F68D70402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840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BB695D-5D7F-4E32-89AD-014FF5B974DF}" type="datetimeFigureOut">
              <a:rPr lang="en-US" smtClean="0"/>
              <a:t>9/15/2017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54933E-8FF9-4857-8E25-5F68D70402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219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Good morning!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smtClean="0"/>
              <a:t>Please complete your warm-up for today.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sz="3600" dirty="0" smtClean="0"/>
              <a:t>Also, please get out your rubric the </a:t>
            </a:r>
            <a:r>
              <a:rPr lang="en-US" sz="3600" dirty="0" err="1" smtClean="0"/>
              <a:t>padlet</a:t>
            </a:r>
            <a:r>
              <a:rPr lang="en-US" sz="3600" dirty="0" smtClean="0"/>
              <a:t> assignment and place them in the basket.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518050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European Explorers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 need for achieve GLORY, acquire GOLD, and spread information about their GOD has spread throughout Europe!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0898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Meet the Explorers from France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4561" y="1374864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Giovanni da Verrazano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*wanted to find a shorter water route to China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*first European to explore the coast of NC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*Anchored off Portsmouth Island near Cape Hatteras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           *encountered natives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*thought golden beaches meant gold was near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13690" y="3348507"/>
            <a:ext cx="3915178" cy="3387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4537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Meet the Explorer from Spain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923" y="1465017"/>
            <a:ext cx="10515600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Columbus help Spain establish a huge empire in the New World.</a:t>
            </a:r>
          </a:p>
          <a:p>
            <a:pPr marL="0" indent="0">
              <a:buNone/>
            </a:pPr>
            <a:r>
              <a:rPr lang="en-US" dirty="0" smtClean="0"/>
              <a:t>1520’s – conquered natives from Cuba to Mexico &amp; discovered gold and silver in South America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 smtClean="0"/>
              <a:t>Hernando de Soto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*1539 – led group of 600 men to explore SE USA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* Followed Catawba river to the </a:t>
            </a:r>
            <a:r>
              <a:rPr lang="en-US" dirty="0" err="1" smtClean="0"/>
              <a:t>mtns</a:t>
            </a:r>
            <a:r>
              <a:rPr lang="en-US" dirty="0" smtClean="0"/>
              <a:t>  of NC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*  Encountered </a:t>
            </a:r>
            <a:r>
              <a:rPr lang="en-US" dirty="0" err="1" smtClean="0"/>
              <a:t>Xuala</a:t>
            </a:r>
            <a:r>
              <a:rPr lang="en-US" dirty="0" smtClean="0"/>
              <a:t> people from Catawba and the Cherokee in TN (treated the natives very badly)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*  Made his way to Mississippi River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* Never found the gold he was after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9594" y="4430332"/>
            <a:ext cx="4301544" cy="2485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1220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Spanish Explorers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Juan Pardo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*  1569 – expedition left from base camp in SC &amp; explored areas  explored by de Soto</a:t>
            </a:r>
          </a:p>
          <a:p>
            <a:r>
              <a:rPr lang="en-US" dirty="0" smtClean="0"/>
              <a:t>Group included Catholic priests who were trying to convert natives</a:t>
            </a:r>
          </a:p>
          <a:p>
            <a:r>
              <a:rPr lang="en-US" dirty="0" smtClean="0"/>
              <a:t>Left smaller groups to set up camps (one was in the foothills)</a:t>
            </a:r>
          </a:p>
          <a:p>
            <a:r>
              <a:rPr lang="en-US" dirty="0" smtClean="0"/>
              <a:t>Wanted to find gold in mountains &amp; use these camps as stopping points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3223" y="4745462"/>
            <a:ext cx="4520484" cy="2112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9624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Meet the English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9412" y="1349106"/>
            <a:ext cx="10791422" cy="4987300"/>
          </a:xfrm>
        </p:spPr>
        <p:txBody>
          <a:bodyPr/>
          <a:lstStyle/>
          <a:p>
            <a:pPr marL="457200" lvl="1" indent="0">
              <a:buNone/>
            </a:pPr>
            <a:r>
              <a:rPr lang="en-US" dirty="0" smtClean="0"/>
              <a:t>English had grown in size and were competing with Catholic Spanish</a:t>
            </a:r>
          </a:p>
          <a:p>
            <a:pPr lvl="1"/>
            <a:r>
              <a:rPr lang="en-US" dirty="0" smtClean="0"/>
              <a:t>Wanted riches in the New World 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Sir Walter Raleigh</a:t>
            </a:r>
          </a:p>
          <a:p>
            <a:pPr lvl="2"/>
            <a:r>
              <a:rPr lang="en-US" dirty="0" smtClean="0"/>
              <a:t>Studied maps of Verrazano with his half-brother Sir Humphrey Gilbert</a:t>
            </a:r>
          </a:p>
          <a:p>
            <a:pPr lvl="2"/>
            <a:r>
              <a:rPr lang="en-US" dirty="0" smtClean="0"/>
              <a:t>1578 - Persuaded Queen Elizabeth I to fund their expedition to find the Northwest Passage (an all-water route through the North American continent to Asia)</a:t>
            </a:r>
          </a:p>
          <a:p>
            <a:pPr lvl="2"/>
            <a:r>
              <a:rPr lang="en-US" dirty="0" smtClean="0"/>
              <a:t>Wanted England to grow rich with trade (mercantilism)</a:t>
            </a:r>
          </a:p>
          <a:p>
            <a:pPr lvl="2"/>
            <a:r>
              <a:rPr lang="en-US" dirty="0" smtClean="0"/>
              <a:t>1578 expedition was unsuccessful due to storms and Spanish invasion</a:t>
            </a:r>
          </a:p>
          <a:p>
            <a:pPr lvl="2"/>
            <a:r>
              <a:rPr lang="en-US" dirty="0" smtClean="0"/>
              <a:t>1583 – Second expedition to find NW passage was also unsuccessful – Gilbert was lost at sea</a:t>
            </a:r>
          </a:p>
          <a:p>
            <a:pPr lvl="2"/>
            <a:r>
              <a:rPr lang="en-US" dirty="0" smtClean="0"/>
              <a:t>1584 – One more try &amp; England’s first attempt to settle the New World</a:t>
            </a:r>
          </a:p>
          <a:p>
            <a:pPr marL="914400" lvl="2" indent="0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8284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32611" y="2108960"/>
            <a:ext cx="6890405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9042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460</TotalTime>
  <Words>264</Words>
  <Application>Microsoft Office PowerPoint</Application>
  <PresentationFormat>Widescreen</PresentationFormat>
  <Paragraphs>41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Good morning!</vt:lpstr>
      <vt:lpstr>European Explorers</vt:lpstr>
      <vt:lpstr>Meet the Explorers from France</vt:lpstr>
      <vt:lpstr>Meet the Explorer from Spain</vt:lpstr>
      <vt:lpstr>More Spanish Explorers</vt:lpstr>
      <vt:lpstr>Meet the English</vt:lpstr>
      <vt:lpstr>PowerPoint Presentation</vt:lpstr>
    </vt:vector>
  </TitlesOfParts>
  <Company>Wake County Public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European Explorers</dc:title>
  <dc:creator>Amy Davis</dc:creator>
  <cp:lastModifiedBy>Amy Davis</cp:lastModifiedBy>
  <cp:revision>6</cp:revision>
  <dcterms:created xsi:type="dcterms:W3CDTF">2017-09-15T11:04:56Z</dcterms:created>
  <dcterms:modified xsi:type="dcterms:W3CDTF">2017-09-15T18:45:48Z</dcterms:modified>
</cp:coreProperties>
</file>