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DA83A-097B-4B4D-BCF4-41D78FFCEAFB}" type="datetimeFigureOut">
              <a:rPr lang="en-US" smtClean="0"/>
              <a:pPr/>
              <a:t>8/30/2017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C1300-3E15-4449-8104-92CC609C68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DA83A-097B-4B4D-BCF4-41D78FFCEAFB}" type="datetimeFigureOut">
              <a:rPr lang="en-US" smtClean="0"/>
              <a:pPr/>
              <a:t>8/30/2017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C1300-3E15-4449-8104-92CC609C68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DA83A-097B-4B4D-BCF4-41D78FFCEAFB}" type="datetimeFigureOut">
              <a:rPr lang="en-US" smtClean="0"/>
              <a:pPr/>
              <a:t>8/30/2017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C1300-3E15-4449-8104-92CC609C68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DA83A-097B-4B4D-BCF4-41D78FFCEAFB}" type="datetimeFigureOut">
              <a:rPr lang="en-US" smtClean="0"/>
              <a:pPr/>
              <a:t>8/30/2017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C1300-3E15-4449-8104-92CC609C68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DA83A-097B-4B4D-BCF4-41D78FFCEAFB}" type="datetimeFigureOut">
              <a:rPr lang="en-US" smtClean="0"/>
              <a:pPr/>
              <a:t>8/30/2017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C1300-3E15-4449-8104-92CC609C68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DA83A-097B-4B4D-BCF4-41D78FFCEAFB}" type="datetimeFigureOut">
              <a:rPr lang="en-US" smtClean="0"/>
              <a:pPr/>
              <a:t>8/30/2017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C1300-3E15-4449-8104-92CC609C68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DA83A-097B-4B4D-BCF4-41D78FFCEAFB}" type="datetimeFigureOut">
              <a:rPr lang="en-US" smtClean="0"/>
              <a:pPr/>
              <a:t>8/30/2017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C1300-3E15-4449-8104-92CC609C68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DA83A-097B-4B4D-BCF4-41D78FFCEAFB}" type="datetimeFigureOut">
              <a:rPr lang="en-US" smtClean="0"/>
              <a:pPr/>
              <a:t>8/30/2017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C1300-3E15-4449-8104-92CC609C68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DA83A-097B-4B4D-BCF4-41D78FFCEAFB}" type="datetimeFigureOut">
              <a:rPr lang="en-US" smtClean="0"/>
              <a:pPr/>
              <a:t>8/30/2017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C1300-3E15-4449-8104-92CC609C68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DA83A-097B-4B4D-BCF4-41D78FFCEAFB}" type="datetimeFigureOut">
              <a:rPr lang="en-US" smtClean="0"/>
              <a:pPr/>
              <a:t>8/30/2017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C1300-3E15-4449-8104-92CC609C68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DA83A-097B-4B4D-BCF4-41D78FFCEAFB}" type="datetimeFigureOut">
              <a:rPr lang="en-US" smtClean="0"/>
              <a:pPr/>
              <a:t>8/30/2017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C1300-3E15-4449-8104-92CC609C68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BDA83A-097B-4B4D-BCF4-41D78FFCEAFB}" type="datetimeFigureOut">
              <a:rPr lang="en-US" smtClean="0"/>
              <a:pPr/>
              <a:t>8/30/2017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C1300-3E15-4449-8104-92CC609C689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83820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dirty="0" smtClean="0">
                <a:solidFill>
                  <a:srgbClr val="00B0F0"/>
                </a:solidFill>
              </a:rPr>
              <a:t>Unit 1 Vocabulary	</a:t>
            </a:r>
            <a:r>
              <a:rPr lang="en-US" dirty="0" smtClean="0">
                <a:solidFill>
                  <a:srgbClr val="00B0F0"/>
                </a:solidFill>
              </a:rPr>
              <a:t>		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smtClean="0">
                <a:solidFill>
                  <a:srgbClr val="00B0F0"/>
                </a:solidFill>
              </a:rPr>
              <a:t>     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sz="3600" dirty="0" smtClean="0">
                <a:solidFill>
                  <a:srgbClr val="00B0F0"/>
                </a:solidFill>
              </a:rPr>
              <a:t>Natives &amp; Newcomers</a:t>
            </a:r>
            <a:r>
              <a:rPr lang="en-US" dirty="0" smtClean="0">
                <a:solidFill>
                  <a:srgbClr val="00B0F0"/>
                </a:solidFill>
              </a:rPr>
              <a:t/>
            </a:r>
            <a:br>
              <a:rPr lang="en-US" dirty="0" smtClean="0">
                <a:solidFill>
                  <a:srgbClr val="00B0F0"/>
                </a:solidFill>
              </a:rPr>
            </a:br>
            <a:r>
              <a:rPr lang="en-US" sz="2200" b="1" i="1" dirty="0" smtClean="0">
                <a:solidFill>
                  <a:srgbClr val="00B0F0"/>
                </a:solidFill>
              </a:rPr>
              <a:t>Write each word, followed by the definition found in the NC book</a:t>
            </a:r>
            <a:endParaRPr lang="en-US" sz="2200" b="1" i="1" dirty="0">
              <a:solidFill>
                <a:srgbClr val="00B0F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447800"/>
            <a:ext cx="9144000" cy="5410200"/>
          </a:xfrm>
        </p:spPr>
        <p:txBody>
          <a:bodyPr numCol="2">
            <a:normAutofit/>
          </a:bodyPr>
          <a:lstStyle/>
          <a:p>
            <a:pPr marL="514350" indent="-514350" algn="l"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Charter</a:t>
            </a:r>
          </a:p>
          <a:p>
            <a:pPr marL="514350" indent="-514350" algn="l"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Cherokee</a:t>
            </a:r>
          </a:p>
          <a:p>
            <a:pPr marL="514350" indent="-514350" algn="l"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Lost Colony</a:t>
            </a:r>
          </a:p>
          <a:p>
            <a:pPr marL="514350" indent="-514350" algn="l"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Proprietors</a:t>
            </a:r>
          </a:p>
          <a:p>
            <a:pPr marL="514350" indent="-514350" algn="l"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Jamestown</a:t>
            </a:r>
          </a:p>
          <a:p>
            <a:pPr marL="514350" indent="-514350" algn="l">
              <a:buAutoNum type="arabicPeriod"/>
            </a:pPr>
            <a:r>
              <a:rPr lang="en-US" dirty="0" err="1" smtClean="0">
                <a:solidFill>
                  <a:schemeClr val="tx1"/>
                </a:solidFill>
              </a:rPr>
              <a:t>Croatoan</a:t>
            </a:r>
            <a:endParaRPr lang="en-US" dirty="0" smtClean="0">
              <a:solidFill>
                <a:schemeClr val="tx1"/>
              </a:solidFill>
            </a:endParaRPr>
          </a:p>
          <a:p>
            <a:pPr marL="514350" indent="-514350" algn="l">
              <a:buAutoNum type="arabicPeriod"/>
            </a:pPr>
            <a:r>
              <a:rPr lang="en-US" smtClean="0">
                <a:solidFill>
                  <a:schemeClr val="tx1"/>
                </a:solidFill>
              </a:rPr>
              <a:t>Colony</a:t>
            </a:r>
            <a:endParaRPr lang="en-US" dirty="0" smtClean="0">
              <a:solidFill>
                <a:schemeClr val="tx1"/>
              </a:solidFill>
            </a:endParaRPr>
          </a:p>
          <a:p>
            <a:pPr marL="514350" indent="-514350" algn="l"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Columbian Exchange</a:t>
            </a:r>
          </a:p>
          <a:p>
            <a:pPr marL="514350" indent="-514350" algn="l"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Expedition</a:t>
            </a:r>
          </a:p>
          <a:p>
            <a:pPr marL="514350" indent="-514350" algn="l"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Immunity</a:t>
            </a:r>
          </a:p>
          <a:p>
            <a:pPr marL="514350" indent="-514350" algn="l"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Culture</a:t>
            </a:r>
          </a:p>
          <a:p>
            <a:pPr marL="514350" indent="-514350" algn="l"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Northwest Passage</a:t>
            </a:r>
          </a:p>
          <a:p>
            <a:pPr marL="514350" indent="-514350" algn="l"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Matrilineal</a:t>
            </a:r>
          </a:p>
          <a:p>
            <a:pPr marL="514350" indent="-514350" algn="l"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Clan</a:t>
            </a:r>
          </a:p>
          <a:p>
            <a:pPr marL="514350" indent="-514350" algn="l"/>
            <a:endParaRPr lang="en-US" dirty="0" smtClean="0"/>
          </a:p>
          <a:p>
            <a:pPr marL="514350" indent="-514350" algn="l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83820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dirty="0" smtClean="0">
                <a:solidFill>
                  <a:srgbClr val="00B0F0"/>
                </a:solidFill>
              </a:rPr>
              <a:t>Unit 1 Vocabulary	</a:t>
            </a:r>
            <a:r>
              <a:rPr lang="en-US" dirty="0" smtClean="0">
                <a:solidFill>
                  <a:srgbClr val="00B0F0"/>
                </a:solidFill>
              </a:rPr>
              <a:t>		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smtClean="0">
                <a:solidFill>
                  <a:srgbClr val="00B0F0"/>
                </a:solidFill>
              </a:rPr>
              <a:t>     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sz="3600" dirty="0" smtClean="0">
                <a:solidFill>
                  <a:srgbClr val="00B0F0"/>
                </a:solidFill>
              </a:rPr>
              <a:t>Natives &amp; Newcomers</a:t>
            </a:r>
            <a:r>
              <a:rPr lang="en-US" dirty="0" smtClean="0">
                <a:solidFill>
                  <a:srgbClr val="00B0F0"/>
                </a:solidFill>
              </a:rPr>
              <a:t/>
            </a:r>
            <a:br>
              <a:rPr lang="en-US" dirty="0" smtClean="0">
                <a:solidFill>
                  <a:srgbClr val="00B0F0"/>
                </a:solidFill>
              </a:rPr>
            </a:br>
            <a:r>
              <a:rPr lang="en-US" sz="2200" b="1" i="1" dirty="0" smtClean="0">
                <a:solidFill>
                  <a:srgbClr val="00B0F0"/>
                </a:solidFill>
              </a:rPr>
              <a:t>Write each word, followed by the definition found in the NC book</a:t>
            </a:r>
            <a:endParaRPr lang="en-US" sz="2200" b="1" i="1" dirty="0">
              <a:solidFill>
                <a:srgbClr val="00B0F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447800"/>
            <a:ext cx="9144000" cy="5410200"/>
          </a:xfrm>
        </p:spPr>
        <p:txBody>
          <a:bodyPr numCol="1">
            <a:normAutofit fontScale="70000" lnSpcReduction="20000"/>
          </a:bodyPr>
          <a:lstStyle/>
          <a:p>
            <a:pPr marL="514350" indent="-514350" algn="l"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Charter- (96,103) – A contract granted by the king to individuals or groups who were to be in charge of a settlement and then govern the settlers. </a:t>
            </a:r>
          </a:p>
          <a:p>
            <a:pPr marL="514350" indent="-514350" algn="l"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Cherokee- (61-62) – Native Americans who controlled a mountain region; included Western NC, Eastern TN, Northern Alabama &amp; GA, and Western VA.</a:t>
            </a:r>
          </a:p>
          <a:p>
            <a:pPr marL="514350" indent="-514350" algn="l"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Lost Colony- (74,80,81) – Name given to the missing Roanoke residents from the White colony.</a:t>
            </a:r>
          </a:p>
          <a:p>
            <a:pPr marL="514350" indent="-514350" algn="l"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Proprietors- (91) Lord Proprietors owned the NC land from 1650’s – early 1700’s.</a:t>
            </a:r>
          </a:p>
          <a:p>
            <a:pPr marL="514350" indent="-514350" algn="l"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Jamestown- (82,92,96) – Est. in 1607 by the London Company Charter from England. Located in Southern VA.</a:t>
            </a:r>
          </a:p>
          <a:p>
            <a:pPr marL="514350" indent="-514350" algn="l">
              <a:buAutoNum type="arabicPeriod"/>
            </a:pPr>
            <a:r>
              <a:rPr lang="en-US" dirty="0" err="1" smtClean="0">
                <a:solidFill>
                  <a:schemeClr val="tx1"/>
                </a:solidFill>
              </a:rPr>
              <a:t>Croatoan</a:t>
            </a:r>
            <a:r>
              <a:rPr lang="en-US" dirty="0" smtClean="0">
                <a:solidFill>
                  <a:schemeClr val="tx1"/>
                </a:solidFill>
              </a:rPr>
              <a:t>- (81-82) – Word carved into a tree at the “Lost Colony” site. Native Americans of Eastern NC during the time of the Roanoke settlement.</a:t>
            </a:r>
          </a:p>
          <a:p>
            <a:pPr marL="514350" indent="-514350" algn="l"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Colony- (78) – A group of people who settle in a distant land but who are still under the rule of their native land. </a:t>
            </a:r>
          </a:p>
          <a:p>
            <a:pPr marL="514350" indent="-514350" algn="l"/>
            <a:endParaRPr lang="en-US" dirty="0" smtClean="0"/>
          </a:p>
          <a:p>
            <a:pPr marL="514350" indent="-514350"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012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83820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dirty="0" smtClean="0">
                <a:solidFill>
                  <a:srgbClr val="00B0F0"/>
                </a:solidFill>
              </a:rPr>
              <a:t>Unit 1 Vocabulary	</a:t>
            </a:r>
            <a:r>
              <a:rPr lang="en-US" dirty="0" smtClean="0">
                <a:solidFill>
                  <a:srgbClr val="00B0F0"/>
                </a:solidFill>
              </a:rPr>
              <a:t>		</a:t>
            </a:r>
            <a:r>
              <a:rPr lang="en-US">
                <a:solidFill>
                  <a:srgbClr val="00B0F0"/>
                </a:solidFill>
              </a:rPr>
              <a:t> </a:t>
            </a:r>
            <a:r>
              <a:rPr lang="en-US" smtClean="0">
                <a:solidFill>
                  <a:srgbClr val="00B0F0"/>
                </a:solidFill>
              </a:rPr>
              <a:t>     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sz="3600" dirty="0" smtClean="0">
                <a:solidFill>
                  <a:srgbClr val="00B0F0"/>
                </a:solidFill>
              </a:rPr>
              <a:t>Natives &amp; Newcomers</a:t>
            </a:r>
            <a:r>
              <a:rPr lang="en-US" dirty="0" smtClean="0">
                <a:solidFill>
                  <a:srgbClr val="00B0F0"/>
                </a:solidFill>
              </a:rPr>
              <a:t/>
            </a:r>
            <a:br>
              <a:rPr lang="en-US" dirty="0" smtClean="0">
                <a:solidFill>
                  <a:srgbClr val="00B0F0"/>
                </a:solidFill>
              </a:rPr>
            </a:br>
            <a:r>
              <a:rPr lang="en-US" sz="2200" b="1" i="1" dirty="0" smtClean="0">
                <a:solidFill>
                  <a:srgbClr val="00B0F0"/>
                </a:solidFill>
              </a:rPr>
              <a:t>Write each word, followed by the definition found in the NC book</a:t>
            </a:r>
            <a:endParaRPr lang="en-US" sz="2200" b="1" i="1" dirty="0">
              <a:solidFill>
                <a:srgbClr val="00B0F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447800"/>
            <a:ext cx="9144000" cy="5410200"/>
          </a:xfrm>
        </p:spPr>
        <p:txBody>
          <a:bodyPr numCol="1">
            <a:normAutofit fontScale="77500" lnSpcReduction="20000"/>
          </a:bodyPr>
          <a:lstStyle/>
          <a:p>
            <a:pPr marL="514350" indent="-514350" algn="l">
              <a:buAutoNum type="arabicPeriod" startAt="8"/>
            </a:pPr>
            <a:r>
              <a:rPr lang="en-US" dirty="0" smtClean="0">
                <a:solidFill>
                  <a:schemeClr val="tx1"/>
                </a:solidFill>
              </a:rPr>
              <a:t>Columbian Exchange- (69) The exchange of pants, animals, foods, people, diseases, and ideas b/w the old world and the new world. Named after Christopher Columbus.</a:t>
            </a:r>
            <a:endParaRPr lang="en-US" dirty="0">
              <a:solidFill>
                <a:schemeClr val="tx1"/>
              </a:solidFill>
            </a:endParaRPr>
          </a:p>
          <a:p>
            <a:pPr marL="514350" indent="-514350" algn="l">
              <a:buAutoNum type="arabicPeriod" startAt="8"/>
            </a:pPr>
            <a:r>
              <a:rPr lang="en-US" dirty="0" smtClean="0">
                <a:solidFill>
                  <a:schemeClr val="tx1"/>
                </a:solidFill>
              </a:rPr>
              <a:t>Expedition- (74,76) – A journey for specific purpose.</a:t>
            </a:r>
            <a:endParaRPr lang="en-US" dirty="0">
              <a:solidFill>
                <a:schemeClr val="tx1"/>
              </a:solidFill>
            </a:endParaRPr>
          </a:p>
          <a:p>
            <a:pPr marL="514350" indent="-514350" algn="l">
              <a:buAutoNum type="arabicPeriod" startAt="8"/>
            </a:pPr>
            <a:r>
              <a:rPr lang="en-US" dirty="0" smtClean="0">
                <a:solidFill>
                  <a:schemeClr val="tx1"/>
                </a:solidFill>
              </a:rPr>
              <a:t>Immunity- (69) – Resistance to a disease. </a:t>
            </a:r>
            <a:endParaRPr lang="en-US" dirty="0">
              <a:solidFill>
                <a:schemeClr val="tx1"/>
              </a:solidFill>
            </a:endParaRPr>
          </a:p>
          <a:p>
            <a:pPr marL="514350" indent="-514350" algn="l">
              <a:buAutoNum type="arabicPeriod" startAt="8"/>
            </a:pPr>
            <a:r>
              <a:rPr lang="en-US" dirty="0" smtClean="0">
                <a:solidFill>
                  <a:schemeClr val="tx1"/>
                </a:solidFill>
              </a:rPr>
              <a:t>Culture- (54, 62-63,66-69) – The beliefs, traditions, music, art, and social institutions of a group of people who share common experiences. </a:t>
            </a:r>
            <a:endParaRPr lang="en-US" dirty="0">
              <a:solidFill>
                <a:schemeClr val="tx1"/>
              </a:solidFill>
            </a:endParaRPr>
          </a:p>
          <a:p>
            <a:pPr marL="514350" indent="-514350" algn="l">
              <a:buAutoNum type="arabicPeriod" startAt="8"/>
            </a:pPr>
            <a:r>
              <a:rPr lang="en-US" dirty="0" smtClean="0">
                <a:solidFill>
                  <a:schemeClr val="tx1"/>
                </a:solidFill>
              </a:rPr>
              <a:t>Northwest Passage- (73-74) – The </a:t>
            </a:r>
            <a:r>
              <a:rPr lang="en-US" smtClean="0">
                <a:solidFill>
                  <a:schemeClr val="tx1"/>
                </a:solidFill>
              </a:rPr>
              <a:t>hoped-for all-water </a:t>
            </a:r>
            <a:r>
              <a:rPr lang="en-US" dirty="0" smtClean="0">
                <a:solidFill>
                  <a:schemeClr val="tx1"/>
                </a:solidFill>
              </a:rPr>
              <a:t>route from Europe to China through the Northern American Continent. </a:t>
            </a:r>
          </a:p>
          <a:p>
            <a:pPr marL="514350" indent="-514350" algn="l">
              <a:buAutoNum type="arabicPeriod" startAt="8"/>
            </a:pPr>
            <a:r>
              <a:rPr lang="en-US" dirty="0" smtClean="0">
                <a:solidFill>
                  <a:schemeClr val="tx1"/>
                </a:solidFill>
              </a:rPr>
              <a:t>Matrilineal- Refers to a society where the “line” is traced through the “</a:t>
            </a:r>
            <a:r>
              <a:rPr lang="en-US" dirty="0" err="1" smtClean="0">
                <a:solidFill>
                  <a:schemeClr val="tx1"/>
                </a:solidFill>
              </a:rPr>
              <a:t>Matri</a:t>
            </a:r>
            <a:r>
              <a:rPr lang="en-US" dirty="0" smtClean="0">
                <a:solidFill>
                  <a:schemeClr val="tx1"/>
                </a:solidFill>
              </a:rPr>
              <a:t>”, or mother. </a:t>
            </a:r>
            <a:endParaRPr lang="en-US" dirty="0">
              <a:solidFill>
                <a:schemeClr val="tx1"/>
              </a:solidFill>
            </a:endParaRPr>
          </a:p>
          <a:p>
            <a:pPr marL="514350" indent="-514350" algn="l">
              <a:buAutoNum type="arabicPeriod" startAt="8"/>
            </a:pPr>
            <a:r>
              <a:rPr lang="en-US" dirty="0" smtClean="0">
                <a:solidFill>
                  <a:schemeClr val="tx1"/>
                </a:solidFill>
              </a:rPr>
              <a:t>Clan- (64-65,68) – An extended family of people with a common ancestor.</a:t>
            </a:r>
          </a:p>
          <a:p>
            <a:pPr marL="514350" indent="-514350" algn="l"/>
            <a:endParaRPr lang="en-US" dirty="0" smtClean="0"/>
          </a:p>
          <a:p>
            <a:pPr marL="514350" indent="-514350"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97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6063</TotalTime>
  <Words>338</Words>
  <Application>Microsoft Office PowerPoint</Application>
  <PresentationFormat>On-screen Show (4:3)</PresentationFormat>
  <Paragraphs>31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Unit 1 Vocabulary          Natives &amp; Newcomers Write each word, followed by the definition found in the NC book</vt:lpstr>
      <vt:lpstr>Unit 1 Vocabulary          Natives &amp; Newcomers Write each word, followed by the definition found in the NC book</vt:lpstr>
      <vt:lpstr>Unit 1 Vocabulary          Natives &amp; Newcomers Write each word, followed by the definition found in the NC book</vt:lpstr>
    </vt:vector>
  </TitlesOfParts>
  <Company>Wake County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 Vocabulary          3 Natives &amp; Newcomers Write each word, followed by the definition found in the NC book</dc:title>
  <dc:creator>along2</dc:creator>
  <cp:lastModifiedBy>Amy Davis</cp:lastModifiedBy>
  <cp:revision>21</cp:revision>
  <dcterms:created xsi:type="dcterms:W3CDTF">2014-07-31T14:19:16Z</dcterms:created>
  <dcterms:modified xsi:type="dcterms:W3CDTF">2017-08-30T23:34:53Z</dcterms:modified>
</cp:coreProperties>
</file>